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62" r:id="rId2"/>
    <p:sldId id="354" r:id="rId3"/>
    <p:sldId id="436" r:id="rId4"/>
    <p:sldId id="355" r:id="rId5"/>
    <p:sldId id="441" r:id="rId6"/>
    <p:sldId id="356" r:id="rId7"/>
    <p:sldId id="359" r:id="rId8"/>
    <p:sldId id="358" r:id="rId9"/>
    <p:sldId id="360" r:id="rId10"/>
    <p:sldId id="361" r:id="rId11"/>
    <p:sldId id="362" r:id="rId12"/>
    <p:sldId id="363" r:id="rId13"/>
    <p:sldId id="364" r:id="rId14"/>
    <p:sldId id="365" r:id="rId15"/>
    <p:sldId id="366" r:id="rId16"/>
    <p:sldId id="367" r:id="rId17"/>
    <p:sldId id="368" r:id="rId18"/>
    <p:sldId id="438" r:id="rId19"/>
    <p:sldId id="369" r:id="rId20"/>
    <p:sldId id="370" r:id="rId21"/>
    <p:sldId id="371" r:id="rId22"/>
    <p:sldId id="434" r:id="rId23"/>
    <p:sldId id="373" r:id="rId24"/>
    <p:sldId id="432" r:id="rId25"/>
    <p:sldId id="375" r:id="rId26"/>
    <p:sldId id="376" r:id="rId27"/>
    <p:sldId id="377" r:id="rId28"/>
    <p:sldId id="378" r:id="rId29"/>
    <p:sldId id="437" r:id="rId30"/>
    <p:sldId id="379" r:id="rId31"/>
    <p:sldId id="380" r:id="rId32"/>
    <p:sldId id="433" r:id="rId33"/>
    <p:sldId id="382" r:id="rId34"/>
    <p:sldId id="383" r:id="rId35"/>
    <p:sldId id="439" r:id="rId36"/>
    <p:sldId id="440" r:id="rId37"/>
    <p:sldId id="443" r:id="rId38"/>
    <p:sldId id="444" r:id="rId39"/>
    <p:sldId id="445" r:id="rId40"/>
    <p:sldId id="446" r:id="rId41"/>
    <p:sldId id="442" r:id="rId42"/>
    <p:sldId id="447" r:id="rId43"/>
    <p:sldId id="448" r:id="rId44"/>
    <p:sldId id="449" r:id="rId45"/>
    <p:sldId id="450" r:id="rId46"/>
    <p:sldId id="451" r:id="rId47"/>
    <p:sldId id="452" r:id="rId48"/>
    <p:sldId id="453" r:id="rId49"/>
    <p:sldId id="454" r:id="rId50"/>
    <p:sldId id="456" r:id="rId51"/>
    <p:sldId id="460" r:id="rId52"/>
    <p:sldId id="457" r:id="rId53"/>
    <p:sldId id="459" r:id="rId54"/>
    <p:sldId id="461" r:id="rId55"/>
    <p:sldId id="462" r:id="rId56"/>
    <p:sldId id="463" r:id="rId57"/>
    <p:sldId id="464" r:id="rId58"/>
    <p:sldId id="466" r:id="rId59"/>
    <p:sldId id="467" r:id="rId60"/>
    <p:sldId id="468" r:id="rId61"/>
    <p:sldId id="469" r:id="rId62"/>
    <p:sldId id="470" r:id="rId63"/>
    <p:sldId id="471" r:id="rId64"/>
    <p:sldId id="265" r:id="rId6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6B6"/>
    <a:srgbClr val="9E7D51"/>
    <a:srgbClr val="9425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9" autoAdjust="0"/>
    <p:restoredTop sz="95106" autoAdjust="0"/>
  </p:normalViewPr>
  <p:slideViewPr>
    <p:cSldViewPr snapToGrid="0">
      <p:cViewPr varScale="1">
        <p:scale>
          <a:sx n="86" d="100"/>
          <a:sy n="86" d="100"/>
        </p:scale>
        <p:origin x="571" y="7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7" d="100"/>
          <a:sy n="77" d="100"/>
        </p:scale>
        <p:origin x="3411"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614D7-D5B5-4027-8146-6BECB459C073}" type="datetimeFigureOut">
              <a:rPr lang="zh-TW" altLang="en-US" smtClean="0"/>
              <a:t>2022/3/27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0F1CC-AB6D-4D64-AA3E-C94C75CFCB18}" type="slidenum">
              <a:rPr lang="zh-TW" altLang="en-US" smtClean="0"/>
              <a:t>‹#›</a:t>
            </a:fld>
            <a:endParaRPr lang="zh-TW" altLang="en-US"/>
          </a:p>
        </p:txBody>
      </p:sp>
    </p:spTree>
    <p:extLst>
      <p:ext uri="{BB962C8B-B14F-4D97-AF65-F5344CB8AC3E}">
        <p14:creationId xmlns:p14="http://schemas.microsoft.com/office/powerpoint/2010/main" val="248155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340F1CC-AB6D-4D64-AA3E-C94C75CFCB18}" type="slidenum">
              <a:rPr lang="zh-TW" altLang="en-US" smtClean="0"/>
              <a:t>1</a:t>
            </a:fld>
            <a:endParaRPr lang="zh-TW" altLang="en-US"/>
          </a:p>
        </p:txBody>
      </p:sp>
    </p:spTree>
    <p:extLst>
      <p:ext uri="{BB962C8B-B14F-4D97-AF65-F5344CB8AC3E}">
        <p14:creationId xmlns:p14="http://schemas.microsoft.com/office/powerpoint/2010/main" val="381528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40F1CC-AB6D-4D64-AA3E-C94C75CFCB18}" type="slidenum">
              <a:rPr lang="zh-TW" altLang="en-US" smtClean="0"/>
              <a:t>24</a:t>
            </a:fld>
            <a:endParaRPr lang="zh-TW" altLang="en-US"/>
          </a:p>
        </p:txBody>
      </p:sp>
    </p:spTree>
    <p:extLst>
      <p:ext uri="{BB962C8B-B14F-4D97-AF65-F5344CB8AC3E}">
        <p14:creationId xmlns:p14="http://schemas.microsoft.com/office/powerpoint/2010/main" val="155818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340F1CC-AB6D-4D64-AA3E-C94C75CFCB18}" type="slidenum">
              <a:rPr lang="zh-TW" altLang="en-US" smtClean="0"/>
              <a:t>64</a:t>
            </a:fld>
            <a:endParaRPr lang="zh-TW" altLang="en-US"/>
          </a:p>
        </p:txBody>
      </p:sp>
    </p:spTree>
    <p:extLst>
      <p:ext uri="{BB962C8B-B14F-4D97-AF65-F5344CB8AC3E}">
        <p14:creationId xmlns:p14="http://schemas.microsoft.com/office/powerpoint/2010/main" val="2162944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無圖)">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0F2D448D-38D8-4DDC-99DF-EBFA95767F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2" y="0"/>
            <a:ext cx="12184015" cy="6858000"/>
          </a:xfrm>
          <a:prstGeom prst="rect">
            <a:avLst/>
          </a:prstGeom>
        </p:spPr>
      </p:pic>
      <p:sp>
        <p:nvSpPr>
          <p:cNvPr id="8" name="標題 1"/>
          <p:cNvSpPr>
            <a:spLocks noGrp="1"/>
          </p:cNvSpPr>
          <p:nvPr>
            <p:ph type="title"/>
          </p:nvPr>
        </p:nvSpPr>
        <p:spPr>
          <a:xfrm>
            <a:off x="515389" y="1961813"/>
            <a:ext cx="5220393" cy="1830806"/>
          </a:xfrm>
        </p:spPr>
        <p:txBody>
          <a:bodyPr>
            <a:normAutofit/>
          </a:bodyPr>
          <a:lstStyle>
            <a:lvl1pPr>
              <a:defRPr lang="zh-TW" altLang="en-US" sz="6400" b="1" kern="1200" dirty="0">
                <a:solidFill>
                  <a:schemeClr val="bg1"/>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14" name="內容版面配置區 10"/>
          <p:cNvSpPr>
            <a:spLocks noGrp="1"/>
          </p:cNvSpPr>
          <p:nvPr>
            <p:ph sz="quarter" idx="10"/>
          </p:nvPr>
        </p:nvSpPr>
        <p:spPr>
          <a:xfrm>
            <a:off x="515389" y="3875750"/>
            <a:ext cx="4949587" cy="299933"/>
          </a:xfrm>
        </p:spPr>
        <p:txBody>
          <a:bodyPr>
            <a:noAutofit/>
          </a:bodyPr>
          <a:lstStyle>
            <a:lvl1pPr>
              <a:defRPr lang="zh-TW" altLang="en-US" sz="1600" b="0" kern="1200" dirty="0">
                <a:solidFill>
                  <a:schemeClr val="bg1"/>
                </a:solidFill>
                <a:latin typeface="微軟正黑體" panose="020B0604030504040204" pitchFamily="34" charset="-120"/>
                <a:ea typeface="微軟正黑體" panose="020B0604030504040204" pitchFamily="34" charset="-120"/>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lang="zh-TW" altLang="en-US" dirty="0"/>
              <a:t>編輯母片文字樣式</a:t>
            </a:r>
          </a:p>
        </p:txBody>
      </p:sp>
      <p:cxnSp>
        <p:nvCxnSpPr>
          <p:cNvPr id="6" name="直線接點 5">
            <a:extLst>
              <a:ext uri="{FF2B5EF4-FFF2-40B4-BE49-F238E27FC236}">
                <a16:creationId xmlns:a16="http://schemas.microsoft.com/office/drawing/2014/main" id="{3906E19D-04F3-498D-A0CB-1026E367FD96}"/>
              </a:ext>
            </a:extLst>
          </p:cNvPr>
          <p:cNvCxnSpPr/>
          <p:nvPr userDrawn="1"/>
        </p:nvCxnSpPr>
        <p:spPr>
          <a:xfrm>
            <a:off x="457200" y="3834185"/>
            <a:ext cx="54780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842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內文(只有圖片)">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468F352-D25A-45A5-8113-89BA097CBF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9" name="內容版面配置區 2"/>
          <p:cNvSpPr>
            <a:spLocks noGrp="1"/>
          </p:cNvSpPr>
          <p:nvPr>
            <p:ph sz="quarter" idx="13"/>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8" name="內容版面配置區 2"/>
          <p:cNvSpPr>
            <a:spLocks noGrp="1"/>
          </p:cNvSpPr>
          <p:nvPr>
            <p:ph sz="quarter" idx="14"/>
          </p:nvPr>
        </p:nvSpPr>
        <p:spPr>
          <a:xfrm>
            <a:off x="444243" y="1469199"/>
            <a:ext cx="9171333" cy="4327209"/>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68912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內文(只有圖片)">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C0D8C54-0A5A-4EC2-87EC-41D277E270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9" name="內容版面配置區 2"/>
          <p:cNvSpPr>
            <a:spLocks noGrp="1"/>
          </p:cNvSpPr>
          <p:nvPr>
            <p:ph sz="quarter" idx="13"/>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7" name="內容版面配置區 2"/>
          <p:cNvSpPr>
            <a:spLocks noGrp="1"/>
          </p:cNvSpPr>
          <p:nvPr>
            <p:ph sz="quarter" idx="15"/>
          </p:nvPr>
        </p:nvSpPr>
        <p:spPr>
          <a:xfrm>
            <a:off x="444242" y="1469199"/>
            <a:ext cx="9171333" cy="4327209"/>
          </a:xfrm>
        </p:spPr>
        <p:txBody>
          <a:bodyPr>
            <a:noAutofit/>
          </a:bodyPr>
          <a:lstStyle>
            <a:lvl1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lang="zh-TW" altLang="en-US" sz="20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280749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內文(圖片為主)">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2003FB4-3D62-47FA-905A-E60F6FF9D0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16" name="內容版面配置區 2"/>
          <p:cNvSpPr>
            <a:spLocks noGrp="1"/>
          </p:cNvSpPr>
          <p:nvPr>
            <p:ph sz="quarter" idx="13"/>
          </p:nvPr>
        </p:nvSpPr>
        <p:spPr>
          <a:xfrm>
            <a:off x="4784834" y="5674962"/>
            <a:ext cx="3817316" cy="231534"/>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lang="zh-TW" altLang="en-US" sz="900" kern="12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24"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8" name="內容版面配置區 2"/>
          <p:cNvSpPr>
            <a:spLocks noGrp="1"/>
          </p:cNvSpPr>
          <p:nvPr>
            <p:ph sz="quarter" idx="16"/>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5" name="圖片版面配置區 10"/>
          <p:cNvSpPr>
            <a:spLocks noGrp="1"/>
          </p:cNvSpPr>
          <p:nvPr>
            <p:ph type="pic" sz="quarter" idx="10"/>
          </p:nvPr>
        </p:nvSpPr>
        <p:spPr>
          <a:xfrm>
            <a:off x="4784834" y="379562"/>
            <a:ext cx="7038866" cy="5295751"/>
          </a:xfrm>
        </p:spPr>
        <p:txBody>
          <a:bodyPr>
            <a:normAutofit/>
          </a:bodyPr>
          <a:lstStyle>
            <a:lvl1pPr>
              <a:defRPr lang="zh-TW" altLang="en-US" sz="1400" kern="1200" dirty="0">
                <a:solidFill>
                  <a:schemeClr val="tx1"/>
                </a:solidFill>
                <a:latin typeface="微軟正黑體" panose="020B0604030504040204" pitchFamily="34" charset="-120"/>
                <a:ea typeface="微軟正黑體" panose="020B0604030504040204" pitchFamily="34" charset="-120"/>
                <a:cs typeface="+mn-cs"/>
              </a:defRPr>
            </a:lvl1pPr>
          </a:lstStyle>
          <a:p>
            <a:pPr marL="0" marR="0" lvl="0" indent="0" algn="just" defTabSz="914400" rtl="0" eaLnBrk="1" fontAlgn="auto" latinLnBrk="0" hangingPunct="1">
              <a:lnSpc>
                <a:spcPct val="120000"/>
              </a:lnSpc>
              <a:spcBef>
                <a:spcPts val="0"/>
              </a:spcBef>
              <a:spcAft>
                <a:spcPts val="0"/>
              </a:spcAft>
              <a:buClrTx/>
              <a:buSzTx/>
              <a:buFontTx/>
              <a:buNone/>
              <a:tabLst/>
            </a:pPr>
            <a:endParaRPr lang="zh-TW" altLang="en-US" dirty="0"/>
          </a:p>
        </p:txBody>
      </p:sp>
      <p:sp>
        <p:nvSpPr>
          <p:cNvPr id="18" name="內容版面配置區 2"/>
          <p:cNvSpPr>
            <a:spLocks noGrp="1"/>
          </p:cNvSpPr>
          <p:nvPr>
            <p:ph sz="quarter" idx="17"/>
          </p:nvPr>
        </p:nvSpPr>
        <p:spPr>
          <a:xfrm>
            <a:off x="444243" y="1469199"/>
            <a:ext cx="4139259" cy="4659753"/>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390174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內文(圖片為主)">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228167F-A773-4EDA-97A7-5D9CB27E82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16" name="內容版面配置區 2"/>
          <p:cNvSpPr>
            <a:spLocks noGrp="1"/>
          </p:cNvSpPr>
          <p:nvPr>
            <p:ph sz="quarter" idx="13"/>
          </p:nvPr>
        </p:nvSpPr>
        <p:spPr>
          <a:xfrm>
            <a:off x="4784834" y="5674962"/>
            <a:ext cx="3817316" cy="231534"/>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lang="zh-TW" altLang="en-US" sz="900" kern="12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24"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8" name="內容版面配置區 2"/>
          <p:cNvSpPr>
            <a:spLocks noGrp="1"/>
          </p:cNvSpPr>
          <p:nvPr>
            <p:ph sz="quarter" idx="16"/>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5" name="圖片版面配置區 10"/>
          <p:cNvSpPr>
            <a:spLocks noGrp="1"/>
          </p:cNvSpPr>
          <p:nvPr>
            <p:ph type="pic" sz="quarter" idx="10"/>
          </p:nvPr>
        </p:nvSpPr>
        <p:spPr>
          <a:xfrm>
            <a:off x="4784834" y="379562"/>
            <a:ext cx="7038866" cy="5295751"/>
          </a:xfrm>
        </p:spPr>
        <p:txBody>
          <a:bodyPr>
            <a:normAutofit/>
          </a:bodyPr>
          <a:lstStyle>
            <a:lvl1pPr>
              <a:defRPr lang="zh-TW" altLang="en-US" sz="1400" kern="1200" dirty="0">
                <a:solidFill>
                  <a:schemeClr val="tx1"/>
                </a:solidFill>
                <a:latin typeface="微軟正黑體" panose="020B0604030504040204" pitchFamily="34" charset="-120"/>
                <a:ea typeface="微軟正黑體" panose="020B0604030504040204" pitchFamily="34" charset="-120"/>
                <a:cs typeface="+mn-cs"/>
              </a:defRPr>
            </a:lvl1pPr>
          </a:lstStyle>
          <a:p>
            <a:pPr marL="0" marR="0" lvl="0" indent="0" algn="just" defTabSz="914400" rtl="0" eaLnBrk="1" fontAlgn="auto" latinLnBrk="0" hangingPunct="1">
              <a:lnSpc>
                <a:spcPct val="120000"/>
              </a:lnSpc>
              <a:spcBef>
                <a:spcPts val="0"/>
              </a:spcBef>
              <a:spcAft>
                <a:spcPts val="0"/>
              </a:spcAft>
              <a:buClrTx/>
              <a:buSzTx/>
              <a:buFontTx/>
              <a:buNone/>
              <a:tabLst/>
            </a:pPr>
            <a:endParaRPr lang="zh-TW" altLang="en-US" dirty="0"/>
          </a:p>
        </p:txBody>
      </p:sp>
      <p:sp>
        <p:nvSpPr>
          <p:cNvPr id="11" name="內容版面配置區 2"/>
          <p:cNvSpPr>
            <a:spLocks noGrp="1"/>
          </p:cNvSpPr>
          <p:nvPr>
            <p:ph sz="quarter" idx="15"/>
          </p:nvPr>
        </p:nvSpPr>
        <p:spPr>
          <a:xfrm>
            <a:off x="444243" y="1469199"/>
            <a:ext cx="4139260" cy="4659753"/>
          </a:xfrm>
        </p:spPr>
        <p:txBody>
          <a:bodyPr>
            <a:noAutofit/>
          </a:bodyPr>
          <a:lstStyle>
            <a:lvl1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lang="zh-TW" altLang="en-US" sz="20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3198016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內文(文字+圖片)">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549BA87-D4B1-4813-A266-8C96BC5237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7" name="圖片版面配置區 10"/>
          <p:cNvSpPr>
            <a:spLocks noGrp="1"/>
          </p:cNvSpPr>
          <p:nvPr>
            <p:ph type="pic" sz="quarter" idx="15"/>
          </p:nvPr>
        </p:nvSpPr>
        <p:spPr>
          <a:xfrm>
            <a:off x="6983167" y="379563"/>
            <a:ext cx="4840533" cy="5295400"/>
          </a:xfrm>
        </p:spPr>
        <p:txBody>
          <a:bodyPr/>
          <a:lstStyle/>
          <a:p>
            <a:endParaRPr lang="zh-TW" altLang="en-US"/>
          </a:p>
        </p:txBody>
      </p:sp>
      <p:sp>
        <p:nvSpPr>
          <p:cNvPr id="11" name="內容版面配置區 2"/>
          <p:cNvSpPr>
            <a:spLocks noGrp="1"/>
          </p:cNvSpPr>
          <p:nvPr>
            <p:ph sz="quarter" idx="16"/>
          </p:nvPr>
        </p:nvSpPr>
        <p:spPr>
          <a:xfrm>
            <a:off x="6983167" y="5674962"/>
            <a:ext cx="3817316" cy="231534"/>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lang="zh-TW" altLang="en-US" sz="900" kern="12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7" name="內容版面配置區 2"/>
          <p:cNvSpPr>
            <a:spLocks noGrp="1"/>
          </p:cNvSpPr>
          <p:nvPr>
            <p:ph sz="quarter" idx="13"/>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8" name="內容版面配置區 2"/>
          <p:cNvSpPr>
            <a:spLocks noGrp="1"/>
          </p:cNvSpPr>
          <p:nvPr>
            <p:ph sz="quarter" idx="17"/>
          </p:nvPr>
        </p:nvSpPr>
        <p:spPr>
          <a:xfrm>
            <a:off x="444243" y="1469199"/>
            <a:ext cx="6255607" cy="4437297"/>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421668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內文(兩列文字)">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3656D89-2F55-4DE1-A1F7-755FAC06F3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9" name="內容版面配置區 2"/>
          <p:cNvSpPr>
            <a:spLocks noGrp="1"/>
          </p:cNvSpPr>
          <p:nvPr>
            <p:ph sz="quarter" idx="13"/>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7" name="內容版面配置區 2"/>
          <p:cNvSpPr>
            <a:spLocks noGrp="1"/>
          </p:cNvSpPr>
          <p:nvPr>
            <p:ph sz="quarter" idx="15"/>
          </p:nvPr>
        </p:nvSpPr>
        <p:spPr>
          <a:xfrm>
            <a:off x="5424560" y="1630225"/>
            <a:ext cx="4674097" cy="4327209"/>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1" name="內容版面配置區 2"/>
          <p:cNvSpPr>
            <a:spLocks noGrp="1"/>
          </p:cNvSpPr>
          <p:nvPr>
            <p:ph sz="quarter" idx="16"/>
          </p:nvPr>
        </p:nvSpPr>
        <p:spPr>
          <a:xfrm>
            <a:off x="444243" y="1630225"/>
            <a:ext cx="4674097" cy="4327209"/>
          </a:xfrm>
        </p:spPr>
        <p:txBody>
          <a:bodyPr>
            <a:noAutofit/>
          </a:bodyPr>
          <a:lstStyle>
            <a:lvl1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marL="0" marR="0" lvl="0" indent="0" algn="just" defTabSz="914400" rtl="0" eaLnBrk="1" fontAlgn="auto" latinLnBrk="0" hangingPunct="1">
              <a:lnSpc>
                <a:spcPct val="120000"/>
              </a:lnSpc>
              <a:spcBef>
                <a:spcPts val="0"/>
              </a:spcBef>
              <a:spcAft>
                <a:spcPts val="0"/>
              </a:spcAft>
              <a:buClrTx/>
              <a:buSzTx/>
              <a:buFontTx/>
              <a:buNone/>
              <a:tabLst/>
            </a:pPr>
            <a:r>
              <a:rPr lang="zh-TW" altLang="en-US" dirty="0"/>
              <a:t>編輯母片文字樣式</a:t>
            </a:r>
          </a:p>
        </p:txBody>
      </p:sp>
    </p:spTree>
    <p:extLst>
      <p:ext uri="{BB962C8B-B14F-4D97-AF65-F5344CB8AC3E}">
        <p14:creationId xmlns:p14="http://schemas.microsoft.com/office/powerpoint/2010/main" val="2604690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內文(兩列文字)">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A38B812-4C38-450B-B0B8-A8E6AB1A07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9" name="內容版面配置區 2"/>
          <p:cNvSpPr>
            <a:spLocks noGrp="1"/>
          </p:cNvSpPr>
          <p:nvPr>
            <p:ph sz="quarter" idx="13"/>
          </p:nvPr>
        </p:nvSpPr>
        <p:spPr>
          <a:xfrm>
            <a:off x="444244" y="800313"/>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7" name="內容版面配置區 2"/>
          <p:cNvSpPr>
            <a:spLocks noGrp="1"/>
          </p:cNvSpPr>
          <p:nvPr>
            <p:ph sz="quarter" idx="15"/>
          </p:nvPr>
        </p:nvSpPr>
        <p:spPr>
          <a:xfrm>
            <a:off x="5424560" y="1630225"/>
            <a:ext cx="4674097" cy="4327209"/>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0" name="內容版面配置區 2"/>
          <p:cNvSpPr>
            <a:spLocks noGrp="1"/>
          </p:cNvSpPr>
          <p:nvPr>
            <p:ph sz="quarter" idx="17"/>
          </p:nvPr>
        </p:nvSpPr>
        <p:spPr>
          <a:xfrm>
            <a:off x="444242" y="1630225"/>
            <a:ext cx="4674097" cy="4327209"/>
          </a:xfrm>
        </p:spPr>
        <p:txBody>
          <a:bodyPr>
            <a:noAutofit/>
          </a:bodyPr>
          <a:lstStyle>
            <a:lvl1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lang="zh-TW" altLang="en-US" sz="20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2359244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空白背景(紅)">
    <p:spTree>
      <p:nvGrpSpPr>
        <p:cNvPr id="1" name=""/>
        <p:cNvGrpSpPr/>
        <p:nvPr/>
      </p:nvGrpSpPr>
      <p:grpSpPr>
        <a:xfrm>
          <a:off x="0" y="0"/>
          <a:ext cx="0" cy="0"/>
          <a:chOff x="0" y="0"/>
          <a:chExt cx="0" cy="0"/>
        </a:xfrm>
      </p:grpSpPr>
      <p:sp>
        <p:nvSpPr>
          <p:cNvPr id="10" name="投影片編號版面配置區 3"/>
          <p:cNvSpPr>
            <a:spLocks noGrp="1"/>
          </p:cNvSpPr>
          <p:nvPr>
            <p:ph type="sldNum" sz="quarter" idx="12"/>
          </p:nvPr>
        </p:nvSpPr>
        <p:spPr>
          <a:xfrm>
            <a:off x="11461531" y="6386332"/>
            <a:ext cx="546538" cy="365125"/>
          </a:xfrm>
        </p:spPr>
        <p:txBody>
          <a:bodyPr/>
          <a:lstStyle>
            <a:lvl1pPr>
              <a:defRPr>
                <a:solidFill>
                  <a:srgbClr val="9E7D51"/>
                </a:solidFill>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7764" r="7531"/>
          <a:stretch/>
        </p:blipFill>
        <p:spPr>
          <a:xfrm>
            <a:off x="0" y="0"/>
            <a:ext cx="12192000" cy="6858000"/>
          </a:xfrm>
          <a:prstGeom prst="rect">
            <a:avLst/>
          </a:prstGeom>
        </p:spPr>
      </p:pic>
    </p:spTree>
    <p:extLst>
      <p:ext uri="{BB962C8B-B14F-4D97-AF65-F5344CB8AC3E}">
        <p14:creationId xmlns:p14="http://schemas.microsoft.com/office/powerpoint/2010/main" val="1465922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空白背景(白2)">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B7A9E770-10BF-447F-B93D-28BBB90329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7"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Tree>
    <p:extLst>
      <p:ext uri="{BB962C8B-B14F-4D97-AF65-F5344CB8AC3E}">
        <p14:creationId xmlns:p14="http://schemas.microsoft.com/office/powerpoint/2010/main" val="661345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空白背景(白)">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95E1272-40AD-4EFC-A1EF-8B20617B89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5576"/>
          <a:stretch/>
        </p:blipFill>
        <p:spPr>
          <a:xfrm>
            <a:off x="3047" y="5868784"/>
            <a:ext cx="12185906" cy="989215"/>
          </a:xfrm>
          <a:prstGeom prst="rect">
            <a:avLst/>
          </a:prstGeom>
        </p:spPr>
      </p:pic>
      <p:sp>
        <p:nvSpPr>
          <p:cNvPr id="11"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Tree>
    <p:extLst>
      <p:ext uri="{BB962C8B-B14F-4D97-AF65-F5344CB8AC3E}">
        <p14:creationId xmlns:p14="http://schemas.microsoft.com/office/powerpoint/2010/main" val="46341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有圖)">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F1540B-7778-409F-83D3-A984E3CBD8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7" name="標題 1"/>
          <p:cNvSpPr>
            <a:spLocks noGrp="1"/>
          </p:cNvSpPr>
          <p:nvPr>
            <p:ph type="title"/>
          </p:nvPr>
        </p:nvSpPr>
        <p:spPr>
          <a:xfrm>
            <a:off x="622738" y="770237"/>
            <a:ext cx="3022505" cy="2422859"/>
          </a:xfrm>
        </p:spPr>
        <p:txBody>
          <a:bodyPr anchor="b">
            <a:normAutofit/>
          </a:bodyPr>
          <a:lstStyle>
            <a:lvl1pPr>
              <a:defRPr lang="zh-TW" altLang="en-US" sz="5400" b="1" kern="1200" dirty="0">
                <a:solidFill>
                  <a:schemeClr val="bg1"/>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8" name="內容版面配置區 10"/>
          <p:cNvSpPr>
            <a:spLocks noGrp="1"/>
          </p:cNvSpPr>
          <p:nvPr>
            <p:ph sz="quarter" idx="10"/>
          </p:nvPr>
        </p:nvSpPr>
        <p:spPr>
          <a:xfrm>
            <a:off x="677701" y="3279033"/>
            <a:ext cx="3573023" cy="299933"/>
          </a:xfrm>
        </p:spPr>
        <p:txBody>
          <a:bodyPr>
            <a:noAutofit/>
          </a:bodyPr>
          <a:lstStyle>
            <a:lvl1pPr>
              <a:defRPr lang="zh-TW" altLang="en-US" sz="1600" b="0" kern="1200" dirty="0">
                <a:solidFill>
                  <a:schemeClr val="bg1"/>
                </a:solidFill>
                <a:latin typeface="微軟正黑體" panose="020B0604030504040204" pitchFamily="34" charset="-120"/>
                <a:ea typeface="微軟正黑體" panose="020B0604030504040204" pitchFamily="34" charset="-120"/>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lang="zh-TW" altLang="en-US" dirty="0"/>
              <a:t>編輯母片文字樣式</a:t>
            </a:r>
          </a:p>
        </p:txBody>
      </p:sp>
      <p:sp>
        <p:nvSpPr>
          <p:cNvPr id="10" name="圖片版面配置區 10"/>
          <p:cNvSpPr>
            <a:spLocks noGrp="1"/>
          </p:cNvSpPr>
          <p:nvPr>
            <p:ph type="pic" sz="quarter" idx="11"/>
          </p:nvPr>
        </p:nvSpPr>
        <p:spPr>
          <a:xfrm>
            <a:off x="4319897" y="245327"/>
            <a:ext cx="7869056" cy="6612673"/>
          </a:xfrm>
        </p:spPr>
        <p:txBody>
          <a:bodyPr/>
          <a:lstStyle/>
          <a:p>
            <a:endParaRPr lang="zh-TW" altLang="en-US" dirty="0"/>
          </a:p>
        </p:txBody>
      </p:sp>
    </p:spTree>
    <p:extLst>
      <p:ext uri="{BB962C8B-B14F-4D97-AF65-F5344CB8AC3E}">
        <p14:creationId xmlns:p14="http://schemas.microsoft.com/office/powerpoint/2010/main" val="365493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大標">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1263FE1-C5BF-4B4A-9504-76874BFB36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9" name="標題 1"/>
          <p:cNvSpPr>
            <a:spLocks noGrp="1"/>
          </p:cNvSpPr>
          <p:nvPr>
            <p:ph type="title"/>
          </p:nvPr>
        </p:nvSpPr>
        <p:spPr>
          <a:xfrm>
            <a:off x="1219571" y="2530020"/>
            <a:ext cx="3904363" cy="1492397"/>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6" name="投影片編號版面配置區 3"/>
          <p:cNvSpPr>
            <a:spLocks noGrp="1"/>
          </p:cNvSpPr>
          <p:nvPr>
            <p:ph type="sldNum" sz="quarter" idx="12"/>
          </p:nvPr>
        </p:nvSpPr>
        <p:spPr>
          <a:xfrm>
            <a:off x="11461531" y="6386332"/>
            <a:ext cx="546538" cy="365125"/>
          </a:xfrm>
        </p:spPr>
        <p:txBody>
          <a:bodyPr/>
          <a:lstStyle>
            <a:lvl1pPr>
              <a:defRPr>
                <a:solidFill>
                  <a:srgbClr val="9E7D51"/>
                </a:solidFill>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Tree>
    <p:extLst>
      <p:ext uri="{BB962C8B-B14F-4D97-AF65-F5344CB8AC3E}">
        <p14:creationId xmlns:p14="http://schemas.microsoft.com/office/powerpoint/2010/main" val="317373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大標(有圖)">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16ADF6B-4482-4B61-ACE2-ED38E3BE9A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9" name="圖片版面配置區 10"/>
          <p:cNvSpPr>
            <a:spLocks noGrp="1"/>
          </p:cNvSpPr>
          <p:nvPr>
            <p:ph type="pic" sz="quarter" idx="10"/>
          </p:nvPr>
        </p:nvSpPr>
        <p:spPr>
          <a:xfrm>
            <a:off x="4609172" y="490654"/>
            <a:ext cx="7136780" cy="5184659"/>
          </a:xfrm>
        </p:spPr>
        <p:txBody>
          <a:bodyPr/>
          <a:lstStyle/>
          <a:p>
            <a:endParaRPr lang="zh-TW" altLang="en-US"/>
          </a:p>
        </p:txBody>
      </p:sp>
      <p:sp>
        <p:nvSpPr>
          <p:cNvPr id="10"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6" name="標題 1"/>
          <p:cNvSpPr>
            <a:spLocks noGrp="1"/>
          </p:cNvSpPr>
          <p:nvPr>
            <p:ph type="title"/>
          </p:nvPr>
        </p:nvSpPr>
        <p:spPr>
          <a:xfrm>
            <a:off x="758252" y="1516399"/>
            <a:ext cx="2710999" cy="2134312"/>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Tree>
    <p:extLst>
      <p:ext uri="{BB962C8B-B14F-4D97-AF65-F5344CB8AC3E}">
        <p14:creationId xmlns:p14="http://schemas.microsoft.com/office/powerpoint/2010/main" val="295995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內文(項次)">
    <p:spTree>
      <p:nvGrpSpPr>
        <p:cNvPr id="1" name=""/>
        <p:cNvGrpSpPr/>
        <p:nvPr/>
      </p:nvGrpSpPr>
      <p:grpSpPr>
        <a:xfrm>
          <a:off x="0" y="0"/>
          <a:ext cx="0" cy="0"/>
          <a:chOff x="0" y="0"/>
          <a:chExt cx="0" cy="0"/>
        </a:xfrm>
      </p:grpSpPr>
      <p:sp>
        <p:nvSpPr>
          <p:cNvPr id="11" name="標題 1"/>
          <p:cNvSpPr>
            <a:spLocks noGrp="1"/>
          </p:cNvSpPr>
          <p:nvPr>
            <p:ph type="title"/>
          </p:nvPr>
        </p:nvSpPr>
        <p:spPr>
          <a:xfrm>
            <a:off x="444244" y="800313"/>
            <a:ext cx="7709887" cy="868517"/>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13" name="圖片版面配置區 10"/>
          <p:cNvSpPr>
            <a:spLocks noGrp="1"/>
          </p:cNvSpPr>
          <p:nvPr>
            <p:ph type="pic" sz="quarter" idx="10"/>
          </p:nvPr>
        </p:nvSpPr>
        <p:spPr>
          <a:xfrm>
            <a:off x="444244" y="1801744"/>
            <a:ext cx="3332302" cy="4327208"/>
          </a:xfrm>
        </p:spPr>
        <p:txBody>
          <a:bodyPr/>
          <a:lstStyle/>
          <a:p>
            <a:endParaRPr lang="zh-TW" altLang="en-US"/>
          </a:p>
        </p:txBody>
      </p:sp>
      <p:sp>
        <p:nvSpPr>
          <p:cNvPr id="24" name="內容版面配置區 2"/>
          <p:cNvSpPr>
            <a:spLocks noGrp="1"/>
          </p:cNvSpPr>
          <p:nvPr>
            <p:ph sz="quarter" idx="13"/>
          </p:nvPr>
        </p:nvSpPr>
        <p:spPr>
          <a:xfrm>
            <a:off x="4473145" y="1017839"/>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25" name="內容版面配置區 2"/>
          <p:cNvSpPr>
            <a:spLocks noGrp="1"/>
          </p:cNvSpPr>
          <p:nvPr>
            <p:ph sz="quarter" idx="14"/>
          </p:nvPr>
        </p:nvSpPr>
        <p:spPr>
          <a:xfrm>
            <a:off x="4473145" y="1692822"/>
            <a:ext cx="6952042" cy="4436129"/>
          </a:xfrm>
        </p:spPr>
        <p:txBody>
          <a:bodyPr>
            <a:noAutofit/>
          </a:bodyPr>
          <a:lstStyle>
            <a:lvl1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26"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Tree>
    <p:extLst>
      <p:ext uri="{BB962C8B-B14F-4D97-AF65-F5344CB8AC3E}">
        <p14:creationId xmlns:p14="http://schemas.microsoft.com/office/powerpoint/2010/main" val="77757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內文(文字為主)">
    <p:spTree>
      <p:nvGrpSpPr>
        <p:cNvPr id="1" name=""/>
        <p:cNvGrpSpPr/>
        <p:nvPr/>
      </p:nvGrpSpPr>
      <p:grpSpPr>
        <a:xfrm>
          <a:off x="0" y="0"/>
          <a:ext cx="0" cy="0"/>
          <a:chOff x="0" y="0"/>
          <a:chExt cx="0" cy="0"/>
        </a:xfrm>
      </p:grpSpPr>
      <p:sp>
        <p:nvSpPr>
          <p:cNvPr id="20" name="內容版面配置區 2"/>
          <p:cNvSpPr>
            <a:spLocks noGrp="1"/>
          </p:cNvSpPr>
          <p:nvPr>
            <p:ph sz="quarter" idx="14"/>
          </p:nvPr>
        </p:nvSpPr>
        <p:spPr>
          <a:xfrm>
            <a:off x="4473145" y="1801743"/>
            <a:ext cx="6952042" cy="4327209"/>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9" name="內容版面配置區 2"/>
          <p:cNvSpPr>
            <a:spLocks noGrp="1"/>
          </p:cNvSpPr>
          <p:nvPr>
            <p:ph sz="quarter" idx="13"/>
          </p:nvPr>
        </p:nvSpPr>
        <p:spPr>
          <a:xfrm>
            <a:off x="4473145" y="1017839"/>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5" name="標題 1"/>
          <p:cNvSpPr>
            <a:spLocks noGrp="1"/>
          </p:cNvSpPr>
          <p:nvPr>
            <p:ph type="title"/>
          </p:nvPr>
        </p:nvSpPr>
        <p:spPr>
          <a:xfrm>
            <a:off x="444244" y="800313"/>
            <a:ext cx="7709887" cy="868517"/>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16" name="圖片版面配置區 10"/>
          <p:cNvSpPr>
            <a:spLocks noGrp="1"/>
          </p:cNvSpPr>
          <p:nvPr>
            <p:ph type="pic" sz="quarter" idx="10"/>
          </p:nvPr>
        </p:nvSpPr>
        <p:spPr>
          <a:xfrm>
            <a:off x="444244" y="1801744"/>
            <a:ext cx="3332302" cy="4327208"/>
          </a:xfrm>
        </p:spPr>
        <p:txBody>
          <a:bodyPr/>
          <a:lstStyle/>
          <a:p>
            <a:endParaRPr lang="zh-TW" altLang="en-US"/>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Tree>
    <p:extLst>
      <p:ext uri="{BB962C8B-B14F-4D97-AF65-F5344CB8AC3E}">
        <p14:creationId xmlns:p14="http://schemas.microsoft.com/office/powerpoint/2010/main" val="2517030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內文(文字為主)">
    <p:spTree>
      <p:nvGrpSpPr>
        <p:cNvPr id="1" name=""/>
        <p:cNvGrpSpPr/>
        <p:nvPr/>
      </p:nvGrpSpPr>
      <p:grpSpPr>
        <a:xfrm>
          <a:off x="0" y="0"/>
          <a:ext cx="0" cy="0"/>
          <a:chOff x="0" y="0"/>
          <a:chExt cx="0" cy="0"/>
        </a:xfrm>
      </p:grpSpPr>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8" name="內容版面配置區 2"/>
          <p:cNvSpPr>
            <a:spLocks noGrp="1"/>
          </p:cNvSpPr>
          <p:nvPr>
            <p:ph sz="quarter" idx="14"/>
          </p:nvPr>
        </p:nvSpPr>
        <p:spPr>
          <a:xfrm>
            <a:off x="444243" y="2406378"/>
            <a:ext cx="11563825" cy="336757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0" name="內容版面配置區 2"/>
          <p:cNvSpPr>
            <a:spLocks noGrp="1"/>
          </p:cNvSpPr>
          <p:nvPr>
            <p:ph sz="quarter" idx="13"/>
          </p:nvPr>
        </p:nvSpPr>
        <p:spPr>
          <a:xfrm>
            <a:off x="444244" y="1801744"/>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1" name="標題 1"/>
          <p:cNvSpPr>
            <a:spLocks noGrp="1"/>
          </p:cNvSpPr>
          <p:nvPr>
            <p:ph type="title"/>
          </p:nvPr>
        </p:nvSpPr>
        <p:spPr>
          <a:xfrm>
            <a:off x="444244" y="800313"/>
            <a:ext cx="7709887" cy="868517"/>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Tree>
    <p:extLst>
      <p:ext uri="{BB962C8B-B14F-4D97-AF65-F5344CB8AC3E}">
        <p14:creationId xmlns:p14="http://schemas.microsoft.com/office/powerpoint/2010/main" val="171002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內文(圖片為主)">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AB635D18-A619-4C3D-9102-7E4D46D665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12" name="圖片版面配置區 10"/>
          <p:cNvSpPr>
            <a:spLocks noGrp="1"/>
          </p:cNvSpPr>
          <p:nvPr>
            <p:ph type="pic" sz="quarter" idx="10"/>
          </p:nvPr>
        </p:nvSpPr>
        <p:spPr>
          <a:xfrm>
            <a:off x="4784834" y="874986"/>
            <a:ext cx="7038866" cy="4800327"/>
          </a:xfrm>
        </p:spPr>
        <p:txBody>
          <a:bodyPr>
            <a:normAutofit/>
          </a:bodyPr>
          <a:lstStyle>
            <a:lvl1pPr>
              <a:defRPr lang="zh-TW" altLang="en-US" sz="1400" kern="1200" dirty="0">
                <a:solidFill>
                  <a:schemeClr val="tx1"/>
                </a:solidFill>
                <a:latin typeface="微軟正黑體" panose="020B0604030504040204" pitchFamily="34" charset="-120"/>
                <a:ea typeface="微軟正黑體" panose="020B0604030504040204" pitchFamily="34" charset="-120"/>
                <a:cs typeface="+mn-cs"/>
              </a:defRPr>
            </a:lvl1pPr>
          </a:lstStyle>
          <a:p>
            <a:pPr marL="0" marR="0" lvl="0" indent="0" algn="just" defTabSz="914400" rtl="0" eaLnBrk="1" fontAlgn="auto" latinLnBrk="0" hangingPunct="1">
              <a:lnSpc>
                <a:spcPct val="120000"/>
              </a:lnSpc>
              <a:spcBef>
                <a:spcPts val="0"/>
              </a:spcBef>
              <a:spcAft>
                <a:spcPts val="0"/>
              </a:spcAft>
              <a:buClrTx/>
              <a:buSzTx/>
              <a:buFontTx/>
              <a:buNone/>
              <a:tabLst/>
            </a:pPr>
            <a:endParaRPr lang="zh-TW" altLang="en-US" dirty="0"/>
          </a:p>
        </p:txBody>
      </p:sp>
      <p:sp>
        <p:nvSpPr>
          <p:cNvPr id="16" name="內容版面配置區 2"/>
          <p:cNvSpPr>
            <a:spLocks noGrp="1"/>
          </p:cNvSpPr>
          <p:nvPr>
            <p:ph sz="quarter" idx="13"/>
          </p:nvPr>
        </p:nvSpPr>
        <p:spPr>
          <a:xfrm>
            <a:off x="4784834" y="5674962"/>
            <a:ext cx="3817316" cy="231534"/>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lang="zh-TW" altLang="en-US" sz="900" kern="12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24"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13" name="標題 1"/>
          <p:cNvSpPr>
            <a:spLocks noGrp="1"/>
          </p:cNvSpPr>
          <p:nvPr>
            <p:ph type="title"/>
          </p:nvPr>
        </p:nvSpPr>
        <p:spPr>
          <a:xfrm>
            <a:off x="444244" y="800313"/>
            <a:ext cx="7709887" cy="868517"/>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21" name="內容版面配置區 2"/>
          <p:cNvSpPr>
            <a:spLocks noGrp="1"/>
          </p:cNvSpPr>
          <p:nvPr>
            <p:ph sz="quarter" idx="15"/>
          </p:nvPr>
        </p:nvSpPr>
        <p:spPr>
          <a:xfrm>
            <a:off x="444243" y="1801744"/>
            <a:ext cx="4139259" cy="4327208"/>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7596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內文(文字為主)">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7597BD9-F960-49A1-AB12-8B7259B985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7" y="0"/>
            <a:ext cx="12185906" cy="6858000"/>
          </a:xfrm>
          <a:prstGeom prst="rect">
            <a:avLst/>
          </a:prstGeom>
        </p:spPr>
      </p:pic>
      <p:sp>
        <p:nvSpPr>
          <p:cNvPr id="23" name="投影片編號版面配置區 3"/>
          <p:cNvSpPr>
            <a:spLocks noGrp="1"/>
          </p:cNvSpPr>
          <p:nvPr>
            <p:ph type="sldNum" sz="quarter" idx="12"/>
          </p:nvPr>
        </p:nvSpPr>
        <p:spPr>
          <a:xfrm>
            <a:off x="11461531" y="6386332"/>
            <a:ext cx="546538" cy="365125"/>
          </a:xfrm>
        </p:spPr>
        <p:txBody>
          <a:bodyPr/>
          <a:lstStyle>
            <a:lvl1pPr>
              <a:defRPr>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
        <p:nvSpPr>
          <p:cNvPr id="10" name="內容版面配置區 2"/>
          <p:cNvSpPr>
            <a:spLocks noGrp="1"/>
          </p:cNvSpPr>
          <p:nvPr>
            <p:ph sz="quarter" idx="13"/>
          </p:nvPr>
        </p:nvSpPr>
        <p:spPr>
          <a:xfrm>
            <a:off x="444244" y="1801744"/>
            <a:ext cx="3817316" cy="48022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
        <p:nvSpPr>
          <p:cNvPr id="11" name="標題 1"/>
          <p:cNvSpPr>
            <a:spLocks noGrp="1"/>
          </p:cNvSpPr>
          <p:nvPr>
            <p:ph type="title"/>
          </p:nvPr>
        </p:nvSpPr>
        <p:spPr>
          <a:xfrm>
            <a:off x="444244" y="800313"/>
            <a:ext cx="7709887" cy="868517"/>
          </a:xfrm>
        </p:spPr>
        <p:txBody>
          <a:bodyPr anchor="b">
            <a:normAutofit/>
          </a:bodyPr>
          <a:lstStyle>
            <a:lvl1pPr marL="0" algn="l" defTabSz="914400" rtl="0" eaLnBrk="1" latinLnBrk="0" hangingPunct="1">
              <a:defRPr lang="zh-TW" altLang="en-US" sz="4800" b="1" kern="1200" dirty="0">
                <a:solidFill>
                  <a:srgbClr val="94252E"/>
                </a:solidFill>
                <a:latin typeface="微軟正黑體" panose="020B0604030504040204" pitchFamily="34" charset="-120"/>
                <a:ea typeface="微軟正黑體" panose="020B0604030504040204" pitchFamily="34" charset="-120"/>
                <a:cs typeface="+mn-cs"/>
              </a:defRPr>
            </a:lvl1pPr>
          </a:lstStyle>
          <a:p>
            <a:r>
              <a:rPr lang="zh-TW" altLang="en-US" dirty="0"/>
              <a:t>按一下以編輯母片標題樣式</a:t>
            </a:r>
          </a:p>
        </p:txBody>
      </p:sp>
      <p:sp>
        <p:nvSpPr>
          <p:cNvPr id="9" name="內容版面配置區 2"/>
          <p:cNvSpPr>
            <a:spLocks noGrp="1"/>
          </p:cNvSpPr>
          <p:nvPr>
            <p:ph sz="quarter" idx="15"/>
          </p:nvPr>
        </p:nvSpPr>
        <p:spPr>
          <a:xfrm>
            <a:off x="444243" y="2414878"/>
            <a:ext cx="9171333" cy="3381530"/>
          </a:xfrm>
        </p:spPr>
        <p:txBody>
          <a:bodyPr>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stStyle>
          <a:p>
            <a:pPr lvl="0"/>
            <a:r>
              <a:rPr lang="zh-TW" altLang="en-US" dirty="0"/>
              <a:t>編輯母片文字樣式</a:t>
            </a:r>
          </a:p>
        </p:txBody>
      </p:sp>
    </p:spTree>
    <p:extLst>
      <p:ext uri="{BB962C8B-B14F-4D97-AF65-F5344CB8AC3E}">
        <p14:creationId xmlns:p14="http://schemas.microsoft.com/office/powerpoint/2010/main" val="2111517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11572406" y="6356350"/>
            <a:ext cx="479686" cy="365125"/>
          </a:xfrm>
          <a:prstGeom prst="rect">
            <a:avLst/>
          </a:prstGeom>
        </p:spPr>
        <p:txBody>
          <a:bodyPr vert="horz" lIns="91440" tIns="45720" rIns="91440" bIns="45720" rtlCol="0" anchor="ctr"/>
          <a:lstStyle>
            <a:lvl1pPr algn="r">
              <a:defRPr sz="1200">
                <a:solidFill>
                  <a:schemeClr val="tx1">
                    <a:tint val="75000"/>
                  </a:schemeClr>
                </a:solidFill>
                <a:latin typeface="Adobe 宋体 Std L" panose="02020300000000000000" pitchFamily="18" charset="-128"/>
                <a:ea typeface="Adobe 宋体 Std L" panose="02020300000000000000" pitchFamily="18" charset="-128"/>
              </a:defRPr>
            </a:lvl1pPr>
          </a:lstStyle>
          <a:p>
            <a:fld id="{273D50BF-F804-4F2B-A050-D3DD5B4A1FE5}" type="slidenum">
              <a:rPr lang="zh-TW" altLang="en-US" smtClean="0"/>
              <a:pPr/>
              <a:t>‹#›</a:t>
            </a:fld>
            <a:endParaRPr lang="zh-TW" altLang="en-US" dirty="0"/>
          </a:p>
        </p:txBody>
      </p:sp>
    </p:spTree>
    <p:extLst>
      <p:ext uri="{BB962C8B-B14F-4D97-AF65-F5344CB8AC3E}">
        <p14:creationId xmlns:p14="http://schemas.microsoft.com/office/powerpoint/2010/main" val="25732198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55" r:id="rId3"/>
    <p:sldLayoutId id="2147483661" r:id="rId4"/>
    <p:sldLayoutId id="2147483664" r:id="rId5"/>
    <p:sldLayoutId id="2147483662" r:id="rId6"/>
    <p:sldLayoutId id="2147483672" r:id="rId7"/>
    <p:sldLayoutId id="2147483660" r:id="rId8"/>
    <p:sldLayoutId id="2147483673" r:id="rId9"/>
    <p:sldLayoutId id="2147483676" r:id="rId10"/>
    <p:sldLayoutId id="2147483679" r:id="rId11"/>
    <p:sldLayoutId id="2147483677" r:id="rId12"/>
    <p:sldLayoutId id="2147483680" r:id="rId13"/>
    <p:sldLayoutId id="2147483675" r:id="rId14"/>
    <p:sldLayoutId id="2147483674" r:id="rId15"/>
    <p:sldLayoutId id="2147483681" r:id="rId16"/>
    <p:sldLayoutId id="2147483666" r:id="rId17"/>
    <p:sldLayoutId id="2147483667" r:id="rId18"/>
    <p:sldLayoutId id="2147483665"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8.bin"/></Relationships>
</file>

<file path=ppt/slides/_rels/slide57.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png"/><Relationship Id="rId21" Type="http://schemas.openxmlformats.org/officeDocument/2006/relationships/image" Target="../media/image71.png"/><Relationship Id="rId34" Type="http://schemas.openxmlformats.org/officeDocument/2006/relationships/image" Target="../media/image84.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19.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8" Type="http://schemas.openxmlformats.org/officeDocument/2006/relationships/image" Target="../media/image58.png"/></Relationships>
</file>

<file path=ppt/slides/_rels/slide58.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7.png"/><Relationship Id="rId47" Type="http://schemas.openxmlformats.org/officeDocument/2006/relationships/image" Target="../media/image132.png"/><Relationship Id="rId7" Type="http://schemas.openxmlformats.org/officeDocument/2006/relationships/image" Target="../media/image92.png"/><Relationship Id="rId2" Type="http://schemas.openxmlformats.org/officeDocument/2006/relationships/image" Target="../media/image87.png"/><Relationship Id="rId16" Type="http://schemas.openxmlformats.org/officeDocument/2006/relationships/image" Target="../media/image101.png"/><Relationship Id="rId29"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8" Type="http://schemas.openxmlformats.org/officeDocument/2006/relationships/image" Target="../media/image93.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20" Type="http://schemas.openxmlformats.org/officeDocument/2006/relationships/image" Target="../media/image105.png"/><Relationship Id="rId41" Type="http://schemas.openxmlformats.org/officeDocument/2006/relationships/image" Target="../media/image126.png"/></Relationships>
</file>

<file path=ppt/slides/_rels/slide59.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7.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30.png"/><Relationship Id="rId7" Type="http://schemas.openxmlformats.org/officeDocument/2006/relationships/image" Target="../media/image92.png"/><Relationship Id="rId2" Type="http://schemas.openxmlformats.org/officeDocument/2006/relationships/image" Target="../media/image87.png"/><Relationship Id="rId16" Type="http://schemas.openxmlformats.org/officeDocument/2006/relationships/image" Target="../media/image101.png"/><Relationship Id="rId29"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4.png"/><Relationship Id="rId40" Type="http://schemas.openxmlformats.org/officeDocument/2006/relationships/image" Target="../media/image128.png"/><Relationship Id="rId45" Type="http://schemas.openxmlformats.org/officeDocument/2006/relationships/image" Target="../media/image134.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33.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32.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31.png"/><Relationship Id="rId8" Type="http://schemas.openxmlformats.org/officeDocument/2006/relationships/image" Target="../media/image93.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6.png"/><Relationship Id="rId46" Type="http://schemas.openxmlformats.org/officeDocument/2006/relationships/image" Target="../media/image135.png"/><Relationship Id="rId20" Type="http://schemas.openxmlformats.org/officeDocument/2006/relationships/image" Target="../media/image105.png"/><Relationship Id="rId41" Type="http://schemas.openxmlformats.org/officeDocument/2006/relationships/image" Target="../media/image129.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7.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30.png"/><Relationship Id="rId7" Type="http://schemas.openxmlformats.org/officeDocument/2006/relationships/image" Target="../media/image92.png"/><Relationship Id="rId2" Type="http://schemas.openxmlformats.org/officeDocument/2006/relationships/image" Target="../media/image87.png"/><Relationship Id="rId16" Type="http://schemas.openxmlformats.org/officeDocument/2006/relationships/image" Target="../media/image101.png"/><Relationship Id="rId29"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4.png"/><Relationship Id="rId40" Type="http://schemas.openxmlformats.org/officeDocument/2006/relationships/image" Target="../media/image128.png"/><Relationship Id="rId45" Type="http://schemas.openxmlformats.org/officeDocument/2006/relationships/image" Target="../media/image137.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36.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32.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31.png"/><Relationship Id="rId8" Type="http://schemas.openxmlformats.org/officeDocument/2006/relationships/image" Target="../media/image93.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6.png"/><Relationship Id="rId20" Type="http://schemas.openxmlformats.org/officeDocument/2006/relationships/image" Target="../media/image105.png"/><Relationship Id="rId41" Type="http://schemas.openxmlformats.org/officeDocument/2006/relationships/image" Target="../media/image129.png"/></Relationships>
</file>

<file path=ppt/slides/_rels/slide61.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7.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30.png"/><Relationship Id="rId7" Type="http://schemas.openxmlformats.org/officeDocument/2006/relationships/image" Target="../media/image9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png"/><Relationship Id="rId41" Type="http://schemas.openxmlformats.org/officeDocument/2006/relationships/image" Target="../media/image129.png"/><Relationship Id="rId1" Type="http://schemas.openxmlformats.org/officeDocument/2006/relationships/slideLayout" Target="../slideLayouts/slideLayout19.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4.png"/><Relationship Id="rId40" Type="http://schemas.openxmlformats.org/officeDocument/2006/relationships/image" Target="../media/image128.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38.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32.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31.png"/><Relationship Id="rId8" Type="http://schemas.openxmlformats.org/officeDocument/2006/relationships/image" Target="../media/image93.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6.png"/></Relationships>
</file>

<file path=ppt/slides/_rels/slide62.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7.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30.png"/><Relationship Id="rId7" Type="http://schemas.openxmlformats.org/officeDocument/2006/relationships/image" Target="../media/image9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png"/><Relationship Id="rId41" Type="http://schemas.openxmlformats.org/officeDocument/2006/relationships/image" Target="../media/image129.png"/><Relationship Id="rId1" Type="http://schemas.openxmlformats.org/officeDocument/2006/relationships/slideLayout" Target="../slideLayouts/slideLayout19.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4.png"/><Relationship Id="rId40" Type="http://schemas.openxmlformats.org/officeDocument/2006/relationships/image" Target="../media/image128.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39.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32.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31.png"/><Relationship Id="rId8" Type="http://schemas.openxmlformats.org/officeDocument/2006/relationships/image" Target="../media/image93.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3.png"/><Relationship Id="rId3" Type="http://schemas.openxmlformats.org/officeDocument/2006/relationships/image" Target="../media/image124.png"/><Relationship Id="rId7" Type="http://schemas.openxmlformats.org/officeDocument/2006/relationships/image" Target="../media/image129.png"/><Relationship Id="rId12" Type="http://schemas.openxmlformats.org/officeDocument/2006/relationships/image" Target="../media/image142.png"/><Relationship Id="rId2" Type="http://schemas.openxmlformats.org/officeDocument/2006/relationships/image" Target="../media/image140.png"/><Relationship Id="rId16" Type="http://schemas.openxmlformats.org/officeDocument/2006/relationships/image" Target="../media/image146.png"/><Relationship Id="rId1" Type="http://schemas.openxmlformats.org/officeDocument/2006/relationships/slideLayout" Target="../slideLayouts/slideLayout19.xml"/><Relationship Id="rId6" Type="http://schemas.openxmlformats.org/officeDocument/2006/relationships/image" Target="../media/image128.png"/><Relationship Id="rId11" Type="http://schemas.openxmlformats.org/officeDocument/2006/relationships/image" Target="../media/image141.png"/><Relationship Id="rId5" Type="http://schemas.openxmlformats.org/officeDocument/2006/relationships/image" Target="../media/image127.png"/><Relationship Id="rId15" Type="http://schemas.openxmlformats.org/officeDocument/2006/relationships/image" Target="../media/image145.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89573" y="2413890"/>
            <a:ext cx="5113044" cy="1325563"/>
          </a:xfrm>
        </p:spPr>
        <p:txBody>
          <a:bodyPr>
            <a:noAutofit/>
          </a:bodyPr>
          <a:lstStyle/>
          <a:p>
            <a:r>
              <a:rPr lang="en-US" altLang="zh-TW" sz="3200" dirty="0">
                <a:latin typeface="微軟正黑體" panose="020B0604030504040204" pitchFamily="34" charset="-120"/>
                <a:ea typeface="微軟正黑體" panose="020B0604030504040204" pitchFamily="34" charset="-120"/>
              </a:rPr>
              <a:t>Chapter 15:</a:t>
            </a:r>
            <a:br>
              <a:rPr lang="en-US" altLang="zh-TW" sz="3200" dirty="0">
                <a:latin typeface="微軟正黑體" panose="020B0604030504040204" pitchFamily="34" charset="-120"/>
                <a:ea typeface="微軟正黑體" panose="020B0604030504040204" pitchFamily="34" charset="-120"/>
              </a:rPr>
            </a:br>
            <a:r>
              <a:rPr lang="en-US" altLang="zh-TW" sz="3200" dirty="0">
                <a:latin typeface="微軟正黑體" panose="020B0604030504040204" pitchFamily="34" charset="-120"/>
                <a:ea typeface="微軟正黑體" panose="020B0604030504040204" pitchFamily="34" charset="-120"/>
              </a:rPr>
              <a:t>Dynamic Programming (part I)</a:t>
            </a:r>
            <a:endParaRPr lang="zh-TW" altLang="en-US" sz="3200" dirty="0">
              <a:latin typeface="微軟正黑體" panose="020B0604030504040204" pitchFamily="34" charset="-120"/>
              <a:ea typeface="微軟正黑體" panose="020B0604030504040204" pitchFamily="34" charset="-120"/>
            </a:endParaRPr>
          </a:p>
        </p:txBody>
      </p:sp>
      <p:sp>
        <p:nvSpPr>
          <p:cNvPr id="4" name="內容版面配置區 3"/>
          <p:cNvSpPr>
            <a:spLocks noGrp="1"/>
          </p:cNvSpPr>
          <p:nvPr>
            <p:ph sz="quarter" idx="10"/>
          </p:nvPr>
        </p:nvSpPr>
        <p:spPr>
          <a:xfrm>
            <a:off x="489573" y="3950563"/>
            <a:ext cx="4975403" cy="1049700"/>
          </a:xfrm>
        </p:spPr>
        <p:txBody>
          <a:bodyPr>
            <a:normAutofit/>
          </a:bodyPr>
          <a:lstStyle/>
          <a:p>
            <a:pPr marL="0" indent="0">
              <a:buNone/>
            </a:pPr>
            <a:r>
              <a:rPr lang="en-US" altLang="zh-TW" dirty="0"/>
              <a:t>Chi-Yeh Chen</a:t>
            </a:r>
          </a:p>
          <a:p>
            <a:pPr marL="0" indent="0">
              <a:buNone/>
            </a:pPr>
            <a:r>
              <a:rPr lang="zh-TW" altLang="en-US" dirty="0"/>
              <a:t>陳奇業</a:t>
            </a:r>
          </a:p>
          <a:p>
            <a:pPr marL="0" indent="0">
              <a:buNone/>
            </a:pPr>
            <a:r>
              <a:rPr lang="zh-TW" altLang="en-US" dirty="0"/>
              <a:t>成功大學資訊工程學系</a:t>
            </a:r>
          </a:p>
        </p:txBody>
      </p:sp>
    </p:spTree>
    <p:extLst>
      <p:ext uri="{BB962C8B-B14F-4D97-AF65-F5344CB8AC3E}">
        <p14:creationId xmlns:p14="http://schemas.microsoft.com/office/powerpoint/2010/main" val="2127073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10</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determine optimal revenue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by taking the maximum of</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the price we get by not making a cut,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the maximum revenue from a rod of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 and a rod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the maximum revenue from a rod of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inches and a rod of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inches, …</a:t>
                </a:r>
              </a:p>
              <a:p>
                <a:pPr marL="685800" lvl="1" indent="-228600" algn="l">
                  <a:lnSpc>
                    <a:spcPct val="90000"/>
                  </a:lnSpc>
                  <a:spcBef>
                    <a:spcPts val="500"/>
                  </a:spcBef>
                  <a:buFont typeface="Arial" panose="020B0604020202020204" pitchFamily="34" charset="0"/>
                  <a:buChar char="•"/>
                  <a:defRPr/>
                </a:pPr>
                <a14:m>
                  <m:oMath xmlns:m="http://schemas.openxmlformats.org/officeDocument/2006/math">
                    <m:sSub>
                      <m:sSubPr>
                        <m:ctrlPr>
                          <a:rPr lang="en-US" altLang="zh-TW" b="0" i="1">
                            <a:solidFill>
                              <a:prstClr val="black"/>
                            </a:solidFill>
                            <a:latin typeface="Cambria Math" panose="02040503050406030204" pitchFamily="18" charset="0"/>
                            <a:ea typeface="新細明體" panose="02020500000000000000" pitchFamily="18" charset="-120"/>
                          </a:rPr>
                        </m:ctrlPr>
                      </m:sSubPr>
                      <m:e>
                        <m:r>
                          <a:rPr lang="en-US" altLang="zh-TW" b="0" i="1">
                            <a:solidFill>
                              <a:prstClr val="black"/>
                            </a:solidFill>
                            <a:latin typeface="Cambria Math" panose="02040503050406030204" pitchFamily="18" charset="0"/>
                            <a:ea typeface="新細明體" panose="02020500000000000000" pitchFamily="18" charset="-120"/>
                          </a:rPr>
                          <m:t>𝑟</m:t>
                        </m:r>
                      </m:e>
                      <m:sub>
                        <m:r>
                          <a:rPr lang="en-US" altLang="zh-TW" b="0" i="1">
                            <a:solidFill>
                              <a:prstClr val="black"/>
                            </a:solidFill>
                            <a:latin typeface="Cambria Math" panose="02040503050406030204" pitchFamily="18" charset="0"/>
                            <a:ea typeface="新細明體" panose="02020500000000000000" pitchFamily="18" charset="-120"/>
                          </a:rPr>
                          <m:t>𝑛</m:t>
                        </m:r>
                        <m:r>
                          <a:rPr lang="en-US" altLang="zh-TW" b="0" i="1">
                            <a:solidFill>
                              <a:prstClr val="black"/>
                            </a:solidFill>
                            <a:latin typeface="Cambria Math" panose="02040503050406030204" pitchFamily="18" charset="0"/>
                            <a:ea typeface="新細明體" panose="02020500000000000000" pitchFamily="18" charset="-120"/>
                          </a:rPr>
                          <m:t>−1</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lang="en-US" altLang="zh-TW" b="0" i="1">
                            <a:solidFill>
                              <a:prstClr val="black"/>
                            </a:solidFill>
                            <a:latin typeface="Cambria Math" panose="02040503050406030204" pitchFamily="18" charset="0"/>
                            <a:ea typeface="新細明體" panose="02020500000000000000" pitchFamily="18" charset="-120"/>
                          </a:rPr>
                        </m:ctrlPr>
                      </m:sSubPr>
                      <m:e>
                        <m:r>
                          <a:rPr lang="en-US" altLang="zh-TW" b="0" i="1">
                            <a:solidFill>
                              <a:prstClr val="black"/>
                            </a:solidFill>
                            <a:latin typeface="Cambria Math" panose="02040503050406030204" pitchFamily="18" charset="0"/>
                            <a:ea typeface="新細明體" panose="02020500000000000000" pitchFamily="18" charset="-120"/>
                          </a:rPr>
                          <m:t>𝑟</m:t>
                        </m:r>
                      </m:e>
                      <m:sub>
                        <m:r>
                          <a:rPr lang="en-US" altLang="zh-TW" b="0" i="1">
                            <a:solidFill>
                              <a:prstClr val="black"/>
                            </a:solidFill>
                            <a:latin typeface="Cambria Math" panose="02040503050406030204" pitchFamily="18" charset="0"/>
                            <a:ea typeface="新細明體" panose="02020500000000000000" pitchFamily="18" charset="-120"/>
                          </a:rPr>
                          <m:t>1</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228600" lvl="0" indent="-228600" algn="l">
                  <a:lnSpc>
                    <a:spcPct val="90000"/>
                  </a:lnSpc>
                  <a:spcBef>
                    <a:spcPts val="1000"/>
                  </a:spcBef>
                  <a:buFont typeface="Arial" panose="020B0604020202020204" pitchFamily="34" charset="0"/>
                  <a:buChar char="•"/>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That is,</a:t>
                </a:r>
                <a:b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b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max</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𝑟</m:t>
                        </m:r>
                      </m:e>
                      <m:sub>
                        <m:r>
                          <a:rPr lang="en-US" altLang="zh-TW" sz="2800" b="0" i="1" smtClean="0">
                            <a:solidFill>
                              <a:prstClr val="black"/>
                            </a:solidFill>
                            <a:latin typeface="Cambria Math" panose="02040503050406030204" pitchFamily="18" charset="0"/>
                            <a:ea typeface="新細明體" panose="02020500000000000000" pitchFamily="18" charset="-120"/>
                          </a:rPr>
                          <m:t>2</m:t>
                        </m:r>
                      </m:sub>
                    </m:sSub>
                    <m:r>
                      <a:rPr lang="en-US" altLang="zh-TW" sz="2800" i="1">
                        <a:solidFill>
                          <a:prstClr val="black"/>
                        </a:solidFill>
                        <a:latin typeface="Cambria Math" panose="02040503050406030204" pitchFamily="18" charset="0"/>
                        <a:ea typeface="新細明體" panose="02020500000000000000" pitchFamily="18" charset="-12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𝑟</m:t>
                        </m:r>
                      </m:e>
                      <m:sub>
                        <m:r>
                          <a:rPr lang="en-US" altLang="zh-TW" sz="2800" i="1">
                            <a:solidFill>
                              <a:prstClr val="black"/>
                            </a:solidFill>
                            <a:latin typeface="Cambria Math" panose="02040503050406030204" pitchFamily="18" charset="0"/>
                            <a:ea typeface="新細明體" panose="02020500000000000000" pitchFamily="18" charset="-120"/>
                          </a:rPr>
                          <m:t>𝑛</m:t>
                        </m:r>
                        <m:r>
                          <a:rPr lang="en-US" altLang="zh-TW" sz="2800" i="1">
                            <a:solidFill>
                              <a:prstClr val="black"/>
                            </a:solidFill>
                            <a:latin typeface="Cambria Math" panose="02040503050406030204" pitchFamily="18" charset="0"/>
                            <a:ea typeface="新細明體" panose="02020500000000000000" pitchFamily="18" charset="-120"/>
                          </a:rPr>
                          <m:t>−2</m:t>
                        </m:r>
                      </m:sub>
                    </m:sSub>
                    <m:r>
                      <a:rPr lang="en-US" altLang="zh-TW" sz="2800" b="0" i="1" smtClean="0">
                        <a:solidFill>
                          <a:prstClr val="black"/>
                        </a:solidFill>
                        <a:latin typeface="Cambria Math" panose="02040503050406030204" pitchFamily="18" charset="0"/>
                        <a:ea typeface="新細明體" panose="02020500000000000000" pitchFamily="18" charset="-12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𝑟</m:t>
                        </m:r>
                      </m:e>
                      <m:sub>
                        <m:r>
                          <a:rPr lang="en-US" altLang="zh-TW" sz="2800" b="0" i="1" smtClean="0">
                            <a:solidFill>
                              <a:prstClr val="black"/>
                            </a:solidFill>
                            <a:latin typeface="Cambria Math" panose="02040503050406030204" pitchFamily="18" charset="0"/>
                            <a:ea typeface="新細明體" panose="02020500000000000000" pitchFamily="18" charset="-120"/>
                          </a:rPr>
                          <m:t>𝑛</m:t>
                        </m:r>
                        <m:r>
                          <a:rPr lang="en-US" altLang="zh-TW" sz="2800" b="0" i="1" smtClean="0">
                            <a:solidFill>
                              <a:prstClr val="black"/>
                            </a:solidFill>
                            <a:latin typeface="Cambria Math" panose="02040503050406030204" pitchFamily="18" charset="0"/>
                            <a:ea typeface="新細明體" panose="02020500000000000000" pitchFamily="18" charset="-120"/>
                          </a:rPr>
                          <m:t>−1</m:t>
                        </m:r>
                      </m:sub>
                    </m:sSub>
                    <m:r>
                      <a:rPr lang="en-US" altLang="zh-TW" sz="2800" i="1">
                        <a:solidFill>
                          <a:prstClr val="black"/>
                        </a:solidFill>
                        <a:latin typeface="Cambria Math" panose="02040503050406030204" pitchFamily="18" charset="0"/>
                        <a:ea typeface="新細明體" panose="02020500000000000000" pitchFamily="18" charset="-12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𝑟</m:t>
                        </m:r>
                      </m:e>
                      <m:sub>
                        <m:r>
                          <a:rPr lang="en-US" altLang="zh-TW" sz="2800" i="1">
                            <a:solidFill>
                              <a:prstClr val="black"/>
                            </a:solidFill>
                            <a:latin typeface="Cambria Math" panose="02040503050406030204" pitchFamily="18" charset="0"/>
                            <a:ea typeface="新細明體" panose="02020500000000000000" pitchFamily="18" charset="-120"/>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201620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11</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Optimal substructure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 solve the original problem of size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solve subproblems on smaller sizes. After making a cut, we have two subproblems. The optimal solution to the original problem incorporates optimal solutions to the subproblems. We may solve the subproblems independently.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For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=7</m:t>
                    </m:r>
                  </m:oMath>
                </a14:m>
                <a:r>
                  <a:rPr kumimoji="0" lang="en-US" altLang="zh-TW" sz="28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one of the optimal solutions makes a cut at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3</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inches, giving two subproblems, of lengths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3</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4</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We need to solve both of them optimally. The optimal solution for the problem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4</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cutting into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pieces, each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is used in the optimal solution to the original problem with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7</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r="-1212" b="-14493"/>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r>
              <a:rPr lang="en-US" altLang="zh-TW" dirty="0"/>
              <a:t>Optimal substructure</a:t>
            </a:r>
            <a:endParaRPr lang="zh-TW" altLang="en-US" dirty="0"/>
          </a:p>
        </p:txBody>
      </p:sp>
    </p:spTree>
    <p:extLst>
      <p:ext uri="{BB962C8B-B14F-4D97-AF65-F5344CB8AC3E}">
        <p14:creationId xmlns:p14="http://schemas.microsoft.com/office/powerpoint/2010/main" val="3924659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12</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simpler way to decompose the problem</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Every optimal solution has a leftmost cut. In other words, there’s some cut that gives a first piece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cut off the left end, and a remaining piece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800" b="0" i="1" u="none" strike="noStrike" kern="1200" cap="none" spc="0" normalizeH="0" baseline="0" noProof="0" dirty="0" err="1"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on the right.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Need to divide only the remainder, not the first piece.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Leaves only one subproblem to solve, rather than two subproblems.</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a:xfrm>
            <a:off x="444244" y="800313"/>
            <a:ext cx="11563824" cy="868517"/>
          </a:xfrm>
        </p:spPr>
        <p:txBody>
          <a:bodyPr>
            <a:normAutofit fontScale="90000"/>
          </a:bodyPr>
          <a:lstStyle/>
          <a:p>
            <a:r>
              <a:rPr lang="en-US" altLang="zh-TW" dirty="0"/>
              <a:t>A simpler way to decompose the problem</a:t>
            </a:r>
            <a:endParaRPr lang="zh-TW" altLang="en-US" dirty="0"/>
          </a:p>
        </p:txBody>
      </p:sp>
    </p:spTree>
    <p:extLst>
      <p:ext uri="{BB962C8B-B14F-4D97-AF65-F5344CB8AC3E}">
        <p14:creationId xmlns:p14="http://schemas.microsoft.com/office/powerpoint/2010/main" val="323997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13</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Say that the solution with no cuts has first piece size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with revenue </a:t>
                </a: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remainder size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0</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with revenue </a:t>
                </a: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0</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=0</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Gives a simpler version of the equation for </a:t>
                </a: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b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br>
                <a:b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br>
                <a14:m>
                  <m:oMath xmlns:m="http://schemas.openxmlformats.org/officeDocument/2006/math">
                    <m:func>
                      <m:func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funcPr>
                      <m:fName>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r>
                          <a:rPr lang="en-US" altLang="zh-TW" b="0" i="1">
                            <a:solidFill>
                              <a:prstClr val="black"/>
                            </a:solidFill>
                            <a:latin typeface="Cambria Math" panose="02040503050406030204" pitchFamily="18" charset="0"/>
                            <a:ea typeface="新細明體" panose="02020500000000000000" pitchFamily="18" charset="-120"/>
                          </a:rPr>
                          <m:t>=</m:t>
                        </m:r>
                        <m:limLow>
                          <m:limLow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limLowPr>
                          <m:e>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max</m:t>
                            </m:r>
                          </m:e>
                          <m:li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lim>
                        </m:limLow>
                      </m:fNa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e>
                    </m:func>
                  </m:oMath>
                </a14:m>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t="-2536"/>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71710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14</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a:xfrm>
                <a:off x="444243" y="1668830"/>
                <a:ext cx="11563825" cy="410511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600" b="1"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Recursive top-down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Direct implementation of the simpler equation for</a:t>
                </a:r>
                <a:r>
                  <a:rPr kumimoji="0" lang="en-US" altLang="zh-TW" sz="2200" b="1"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14:m>
                  <m:oMath xmlns:m="http://schemas.openxmlformats.org/officeDocument/2006/math">
                    <m:sSub>
                      <m:sSubPr>
                        <m:ctrlPr>
                          <a:rPr kumimoji="0" lang="en-US" altLang="zh-TW" sz="2200" b="0" i="1" u="none" strike="noStrike" kern="1200" cap="none" spc="0" normalizeH="0" baseline="0" noProof="0" smtClean="0">
                            <a:ln>
                              <a:noFill/>
                            </a:ln>
                            <a:solidFill>
                              <a:srgbClr val="000000"/>
                            </a:solidFill>
                            <a:effectLst/>
                            <a:uLnTx/>
                            <a:uFillTx/>
                            <a:latin typeface="Cambria Math" panose="02040503050406030204" pitchFamily="18" charset="0"/>
                            <a:ea typeface="新細明體" panose="02020500000000000000" pitchFamily="18" charset="-120"/>
                            <a:cs typeface="+mn-cs"/>
                          </a:rPr>
                        </m:ctrlPr>
                      </m:sSubPr>
                      <m:e>
                        <m:r>
                          <a:rPr kumimoji="0" lang="en-US" altLang="zh-TW" sz="2200" b="0" i="1" u="none" strike="noStrike" kern="1200" cap="none" spc="0" normalizeH="0" baseline="0" noProof="0" smtClean="0">
                            <a:ln>
                              <a:noFill/>
                            </a:ln>
                            <a:solidFill>
                              <a:srgbClr val="000000"/>
                            </a:solidFill>
                            <a:effectLst/>
                            <a:uLnTx/>
                            <a:uFillTx/>
                            <a:latin typeface="Cambria Math" panose="02040503050406030204" pitchFamily="18" charset="0"/>
                            <a:ea typeface="新細明體" panose="02020500000000000000" pitchFamily="18" charset="-120"/>
                            <a:cs typeface="+mn-cs"/>
                          </a:rPr>
                          <m:t>𝑟</m:t>
                        </m:r>
                      </m:e>
                      <m:sub>
                        <m:r>
                          <a:rPr kumimoji="0" lang="en-US" altLang="zh-TW" sz="2200" b="0" i="1" u="none" strike="noStrike" kern="1200" cap="none" spc="0" normalizeH="0" baseline="0" noProof="0" smtClean="0">
                            <a:ln>
                              <a:noFill/>
                            </a:ln>
                            <a:solidFill>
                              <a:srgbClr val="000000"/>
                            </a:solidFill>
                            <a:effectLst/>
                            <a:uLnTx/>
                            <a:uFillTx/>
                            <a:latin typeface="Cambria Math" panose="02040503050406030204" pitchFamily="18" charset="0"/>
                            <a:ea typeface="新細明體" panose="02020500000000000000" pitchFamily="18" charset="-120"/>
                            <a:cs typeface="+mn-cs"/>
                          </a:rPr>
                          <m:t>𝑛</m:t>
                        </m:r>
                      </m:sub>
                    </m:sSub>
                  </m:oMath>
                </a14:m>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p>
              <a:p>
                <a:pPr marL="685800" lvl="1" indent="-228600" algn="l">
                  <a:lnSpc>
                    <a:spcPct val="90000"/>
                  </a:lnSpc>
                  <a:spcBef>
                    <a:spcPts val="500"/>
                  </a:spcBef>
                  <a:buFont typeface="Arial" panose="020B0604020202020204" pitchFamily="34" charset="0"/>
                  <a:buChar char="•"/>
                  <a:defRPr/>
                </a:pPr>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The call </a:t>
                </a:r>
                <a:r>
                  <a:rPr kumimoji="0" lang="en-US" altLang="zh-TW" sz="22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C</a:t>
                </a:r>
                <a:r>
                  <a:rPr kumimoji="0" lang="en-US" altLang="zh-TW" sz="17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UT</a:t>
                </a:r>
                <a:r>
                  <a:rPr kumimoji="0" lang="en-US" altLang="zh-TW" sz="22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-R</a:t>
                </a:r>
                <a:r>
                  <a:rPr kumimoji="0" lang="en-US" altLang="zh-TW" sz="17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OD</a:t>
                </a:r>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14:m>
                  <m:oMath xmlns:m="http://schemas.openxmlformats.org/officeDocument/2006/math">
                    <m:r>
                      <a:rPr kumimoji="0" lang="en-US" altLang="zh-TW" sz="22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𝑝</m:t>
                    </m:r>
                  </m:oMath>
                </a14:m>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2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returns the optimal revenue </a:t>
                </a:r>
                <a14:m>
                  <m:oMath xmlns:m="http://schemas.openxmlformats.org/officeDocument/2006/math">
                    <m:sSub>
                      <m:sSubPr>
                        <m:ctrlPr>
                          <a:rPr lang="en-US" altLang="zh-TW" sz="2200" b="0" i="1">
                            <a:solidFill>
                              <a:srgbClr val="000000"/>
                            </a:solidFill>
                            <a:latin typeface="Cambria Math" panose="02040503050406030204" pitchFamily="18" charset="0"/>
                            <a:ea typeface="新細明體" panose="02020500000000000000" pitchFamily="18" charset="-120"/>
                          </a:rPr>
                        </m:ctrlPr>
                      </m:sSubPr>
                      <m:e>
                        <m:r>
                          <a:rPr lang="en-US" altLang="zh-TW" sz="2200" b="0" i="1">
                            <a:solidFill>
                              <a:srgbClr val="000000"/>
                            </a:solidFill>
                            <a:latin typeface="Cambria Math" panose="02040503050406030204" pitchFamily="18" charset="0"/>
                            <a:ea typeface="新細明體" panose="02020500000000000000" pitchFamily="18" charset="-120"/>
                          </a:rPr>
                          <m:t>𝑟</m:t>
                        </m:r>
                      </m:e>
                      <m:sub>
                        <m:r>
                          <a:rPr lang="en-US" altLang="zh-TW" sz="2200" b="0" i="1">
                            <a:solidFill>
                              <a:srgbClr val="000000"/>
                            </a:solidFill>
                            <a:latin typeface="Cambria Math" panose="02040503050406030204" pitchFamily="18" charset="0"/>
                            <a:ea typeface="新細明體" panose="02020500000000000000" pitchFamily="18" charset="-120"/>
                          </a:rPr>
                          <m:t>𝑛</m:t>
                        </m:r>
                      </m:sub>
                    </m:sSub>
                  </m:oMath>
                </a14:m>
                <a:r>
                  <a:rPr kumimoji="0" lang="en-US" altLang="zh-TW" sz="2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xfrm>
                <a:off x="444243" y="1668830"/>
                <a:ext cx="11563825" cy="4105118"/>
              </a:xfrm>
              <a:blipFill>
                <a:blip r:embed="rId2"/>
                <a:stretch>
                  <a:fillRect l="-843" t="-2229"/>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r>
              <a:rPr lang="en-US" altLang="zh-TW" dirty="0"/>
              <a:t>Recursive top-down</a:t>
            </a:r>
            <a:endParaRPr lang="zh-TW" altLang="en-US" dirty="0"/>
          </a:p>
        </p:txBody>
      </p:sp>
      <p:pic>
        <p:nvPicPr>
          <p:cNvPr id="8" name="內容版面配置區 6">
            <a:extLst>
              <a:ext uri="{FF2B5EF4-FFF2-40B4-BE49-F238E27FC236}">
                <a16:creationId xmlns:a16="http://schemas.microsoft.com/office/drawing/2014/main" id="{DDA5432C-AE23-4216-AC1D-6EB78AE3ED44}"/>
              </a:ext>
            </a:extLst>
          </p:cNvPr>
          <p:cNvPicPr>
            <a:picLocks noChangeAspect="1"/>
          </p:cNvPicPr>
          <p:nvPr/>
        </p:nvPicPr>
        <p:blipFill>
          <a:blip r:embed="rId3"/>
          <a:stretch>
            <a:fillRect/>
          </a:stretch>
        </p:blipFill>
        <p:spPr>
          <a:xfrm>
            <a:off x="444718" y="2903538"/>
            <a:ext cx="11563350" cy="3349855"/>
          </a:xfrm>
          <a:prstGeom prst="rect">
            <a:avLst/>
          </a:prstGeom>
        </p:spPr>
      </p:pic>
    </p:spTree>
    <p:extLst>
      <p:ext uri="{BB962C8B-B14F-4D97-AF65-F5344CB8AC3E}">
        <p14:creationId xmlns:p14="http://schemas.microsoft.com/office/powerpoint/2010/main" val="157266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15</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procedure works, but it is terribly </a:t>
                </a:r>
                <a:r>
                  <a:rPr kumimoji="0" lang="en-US" altLang="zh-TW" sz="28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inefficient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If you code it up and run it , it could take more than an hour for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=40</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Running time almost doubles each time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increases by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Why so inefficient?</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C</a:t>
                </a:r>
                <a:r>
                  <a:rPr kumimoji="0" lang="en-US" altLang="zh-TW" sz="20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UT</a:t>
                </a:r>
                <a:r>
                  <a:rPr kumimoji="0" lang="en-US" altLang="zh-TW" sz="28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-R</a:t>
                </a:r>
                <a:r>
                  <a:rPr kumimoji="0" lang="en-US" altLang="zh-TW" sz="20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OD</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calls itself repeatedly, even on subproblems it has already solved. Here’s a tree of recursive calls for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=4</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Inside each node is the value of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for the call represented by the node: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r="-1581"/>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64975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16</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TW" sz="2800" dirty="0">
                  <a:solidFill>
                    <a:prstClr val="black"/>
                  </a:solidFill>
                  <a:latin typeface="Calibri" panose="020F0502020204030204"/>
                  <a:ea typeface="新細明體" panose="02020500000000000000" pitchFamily="18" charset="-12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TW" sz="2800" dirty="0">
                  <a:solidFill>
                    <a:prstClr val="black"/>
                  </a:solidFill>
                  <a:latin typeface="Calibri" panose="020F0502020204030204"/>
                  <a:ea typeface="新細明體" panose="02020500000000000000" pitchFamily="18" charset="-12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TW" sz="2800" dirty="0">
                  <a:solidFill>
                    <a:prstClr val="black"/>
                  </a:solidFill>
                  <a:latin typeface="Calibri" panose="020F0502020204030204"/>
                  <a:ea typeface="新細明體" panose="02020500000000000000" pitchFamily="18" charset="-12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Lots of repeated sub problems. Solve the subproblem for size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twice, for size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four times, and for size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0</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eight times.</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3"/>
                <a:stretch>
                  <a:fillRect l="-949" r="-1687" b="-6703"/>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graphicFrame>
        <p:nvGraphicFramePr>
          <p:cNvPr id="4" name="物件 3">
            <a:extLst>
              <a:ext uri="{FF2B5EF4-FFF2-40B4-BE49-F238E27FC236}">
                <a16:creationId xmlns:a16="http://schemas.microsoft.com/office/drawing/2014/main" id="{ACBD2F83-63C3-46F2-9D30-064E0ED5FA4C}"/>
              </a:ext>
            </a:extLst>
          </p:cNvPr>
          <p:cNvGraphicFramePr>
            <a:graphicFrameLocks noChangeAspect="1"/>
          </p:cNvGraphicFramePr>
          <p:nvPr>
            <p:extLst>
              <p:ext uri="{D42A27DB-BD31-4B8C-83A1-F6EECF244321}">
                <p14:modId xmlns:p14="http://schemas.microsoft.com/office/powerpoint/2010/main" val="3677096260"/>
              </p:ext>
            </p:extLst>
          </p:nvPr>
        </p:nvGraphicFramePr>
        <p:xfrm>
          <a:off x="3490099" y="1668830"/>
          <a:ext cx="5602682" cy="3367570"/>
        </p:xfrm>
        <a:graphic>
          <a:graphicData uri="http://schemas.openxmlformats.org/presentationml/2006/ole">
            <mc:AlternateContent xmlns:mc="http://schemas.openxmlformats.org/markup-compatibility/2006">
              <mc:Choice xmlns:v="urn:schemas-microsoft-com:vml" Requires="v">
                <p:oleObj spid="_x0000_s2050" name="Acrobat Document" r:id="rId4" imgW="12885217" imgH="7741897" progId="Acrobat.Document.11">
                  <p:embed/>
                </p:oleObj>
              </mc:Choice>
              <mc:Fallback>
                <p:oleObj name="Acrobat Document" r:id="rId4" imgW="12885217" imgH="7741897" progId="Acrobat.Document.11">
                  <p:embed/>
                  <p:pic>
                    <p:nvPicPr>
                      <p:cNvPr id="0" name=""/>
                      <p:cNvPicPr/>
                      <p:nvPr/>
                    </p:nvPicPr>
                    <p:blipFill>
                      <a:blip r:embed="rId5"/>
                      <a:stretch>
                        <a:fillRect/>
                      </a:stretch>
                    </p:blipFill>
                    <p:spPr>
                      <a:xfrm>
                        <a:off x="3490099" y="1668830"/>
                        <a:ext cx="5602682" cy="3367570"/>
                      </a:xfrm>
                      <a:prstGeom prst="rect">
                        <a:avLst/>
                      </a:prstGeom>
                    </p:spPr>
                  </p:pic>
                </p:oleObj>
              </mc:Fallback>
            </mc:AlternateContent>
          </a:graphicData>
        </a:graphic>
      </p:graphicFrame>
    </p:spTree>
    <p:extLst>
      <p:ext uri="{BB962C8B-B14F-4D97-AF65-F5344CB8AC3E}">
        <p14:creationId xmlns:p14="http://schemas.microsoft.com/office/powerpoint/2010/main" val="344749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17</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Exponential growth</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𝑇</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equal the number of calls to </a:t>
                </a:r>
                <a:r>
                  <a:rPr kumimoji="0" lang="en-US" altLang="zh-TW" sz="28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C</a:t>
                </a:r>
                <a:r>
                  <a:rPr kumimoji="0" lang="en-US" altLang="zh-TW" sz="20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UT</a:t>
                </a:r>
                <a:r>
                  <a:rPr kumimoji="0" lang="en-US" altLang="zh-TW" sz="28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-R</a:t>
                </a:r>
                <a:r>
                  <a:rPr kumimoji="0" lang="en-US" altLang="zh-TW" sz="20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OD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second parameter equal to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Then</a:t>
                </a:r>
                <a:b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b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𝑇</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eqArr>
                          <m:eqArr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eqArr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1                          </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if</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=0</m:t>
                            </m:r>
                          </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𝑗</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=0</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sup>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𝑇</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𝑗</m:t>
                                    </m:r>
                                  </m:e>
                                </m:d>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    </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if</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e>
                        </m:eqArr>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Summation counts calls where second parameter is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𝑗</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800" b="0" i="1" u="none" strike="noStrike" kern="1200" cap="none" spc="0" normalizeH="0" baseline="0" noProof="0" dirty="0" err="1">
                        <a:ln>
                          <a:noFill/>
                        </a:ln>
                        <a:solidFill>
                          <a:prstClr val="black"/>
                        </a:solidFill>
                        <a:effectLst/>
                        <a:uLnTx/>
                        <a:uFillTx/>
                        <a:latin typeface="Cambria Math" panose="02040503050406030204" pitchFamily="18" charset="0"/>
                        <a:ea typeface="新細明體" panose="02020500000000000000" pitchFamily="18" charset="-120"/>
                        <a:cs typeface="+mn-cs"/>
                      </a:rPr>
                      <m:t>𝑖</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Solution to recurrence if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𝑇</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p>
                    </m:sSup>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442" b="-1250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692598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66B388C-A8B6-4DC7-B706-3C4A39E48F3B}"/>
              </a:ext>
            </a:extLst>
          </p:cNvPr>
          <p:cNvSpPr>
            <a:spLocks noGrp="1"/>
          </p:cNvSpPr>
          <p:nvPr>
            <p:ph type="sldNum" sz="quarter" idx="12"/>
          </p:nvPr>
        </p:nvSpPr>
        <p:spPr/>
        <p:txBody>
          <a:bodyPr/>
          <a:lstStyle/>
          <a:p>
            <a:fld id="{273D50BF-F804-4F2B-A050-D3DD5B4A1FE5}" type="slidenum">
              <a:rPr lang="zh-TW" altLang="en-US" smtClean="0"/>
              <a:pPr/>
              <a:t>18</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B2F7D4A-97F0-4D9A-99BD-547FC1E5EF18}"/>
                  </a:ext>
                </a:extLst>
              </p:cNvPr>
              <p:cNvSpPr>
                <a:spLocks noGrp="1"/>
              </p:cNvSpPr>
              <p:nvPr>
                <p:ph sz="quarter" idx="14"/>
              </p:nvPr>
            </p:nvSpPr>
            <p:spPr/>
            <p:txBody>
              <a:bodyPr/>
              <a:lstStyle/>
              <a:p>
                <a:r>
                  <a:rPr lang="en-US" altLang="zh-TW" sz="2400" dirty="0"/>
                  <a:t>We can verify that </a:t>
                </a:r>
                <a14:m>
                  <m:oMath xmlns:m="http://schemas.openxmlformats.org/officeDocument/2006/math">
                    <m:r>
                      <a:rPr lang="en-US" altLang="zh-TW" sz="2400" b="0" i="1" smtClean="0">
                        <a:latin typeface="Cambria Math" panose="02040503050406030204" pitchFamily="18" charset="0"/>
                      </a:rPr>
                      <m:t>𝑇</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2</m:t>
                        </m:r>
                      </m:e>
                      <m:sup>
                        <m:r>
                          <a:rPr lang="en-US" altLang="zh-TW" sz="2400" b="0" i="1" smtClean="0">
                            <a:latin typeface="Cambria Math" panose="02040503050406030204" pitchFamily="18" charset="0"/>
                          </a:rPr>
                          <m:t>𝑛</m:t>
                        </m:r>
                      </m:sup>
                    </m:sSup>
                  </m:oMath>
                </a14:m>
                <a:r>
                  <a:rPr lang="zh-TW" altLang="en-US" sz="2400" dirty="0"/>
                  <a:t> </a:t>
                </a:r>
                <a:r>
                  <a:rPr lang="en-US" altLang="zh-TW" sz="2400" dirty="0"/>
                  <a:t>is a solution to the given recurrence by the substitution method. We note that for </a:t>
                </a:r>
                <a14:m>
                  <m:oMath xmlns:m="http://schemas.openxmlformats.org/officeDocument/2006/math">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=0</m:t>
                    </m:r>
                  </m:oMath>
                </a14:m>
                <a:r>
                  <a:rPr lang="en-US" altLang="zh-TW" sz="2400" dirty="0"/>
                  <a:t>, the formula is true since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2</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=1</m:t>
                    </m:r>
                  </m:oMath>
                </a14:m>
                <a:r>
                  <a:rPr lang="en-US" altLang="zh-TW" sz="2400" dirty="0"/>
                  <a:t>. For </a:t>
                </a:r>
                <a14:m>
                  <m:oMath xmlns:m="http://schemas.openxmlformats.org/officeDocument/2006/math">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&gt;0</m:t>
                    </m:r>
                  </m:oMath>
                </a14:m>
                <a:r>
                  <a:rPr lang="en-US" altLang="zh-TW" sz="2400" dirty="0"/>
                  <a:t>, substituting into the recurrence and using the formula for summing a geometric series yields</a:t>
                </a: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𝑇</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=1+</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−1</m:t>
                          </m:r>
                        </m:sup>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2</m:t>
                              </m:r>
                            </m:e>
                            <m:sup>
                              <m:r>
                                <a:rPr lang="en-US" altLang="zh-TW" sz="2400" b="0" i="1" smtClean="0">
                                  <a:latin typeface="Cambria Math" panose="02040503050406030204" pitchFamily="18" charset="0"/>
                                </a:rPr>
                                <m:t>𝑗</m:t>
                              </m:r>
                            </m:sup>
                          </m:sSup>
                        </m:e>
                      </m:nary>
                      <m:r>
                        <a:rPr lang="en-US" altLang="zh-TW" sz="2400" b="0" i="1" smtClean="0">
                          <a:latin typeface="Cambria Math" panose="02040503050406030204" pitchFamily="18" charset="0"/>
                        </a:rPr>
                        <m:t>=1+</m:t>
                      </m:r>
                      <m:d>
                        <m:dPr>
                          <m:ctrlPr>
                            <a:rPr lang="en-US" altLang="zh-TW" sz="2400" b="0" i="1" smtClean="0">
                              <a:latin typeface="Cambria Math" panose="02040503050406030204" pitchFamily="18" charset="0"/>
                            </a:rPr>
                          </m:ctrlPr>
                        </m:d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2</m:t>
                              </m:r>
                            </m:e>
                            <m:sup>
                              <m:r>
                                <a:rPr lang="en-US" altLang="zh-TW" sz="2400" b="0" i="1" smtClean="0">
                                  <a:latin typeface="Cambria Math" panose="02040503050406030204" pitchFamily="18" charset="0"/>
                                </a:rPr>
                                <m:t>𝑛</m:t>
                              </m:r>
                            </m:sup>
                          </m:sSup>
                          <m:r>
                            <a:rPr lang="en-US" altLang="zh-TW" sz="2400" b="0" i="1" smtClean="0">
                              <a:latin typeface="Cambria Math" panose="02040503050406030204" pitchFamily="18" charset="0"/>
                            </a:rPr>
                            <m:t>−1</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2</m:t>
                          </m:r>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0B2F7D4A-97F0-4D9A-99BD-547FC1E5EF18}"/>
                  </a:ext>
                </a:extLst>
              </p:cNvPr>
              <p:cNvSpPr>
                <a:spLocks noGrp="1" noRot="1" noChangeAspect="1" noMove="1" noResize="1" noEditPoints="1" noAdjustHandles="1" noChangeArrowheads="1" noChangeShapeType="1" noTextEdit="1"/>
              </p:cNvSpPr>
              <p:nvPr>
                <p:ph sz="quarter" idx="14"/>
              </p:nvPr>
            </p:nvSpPr>
            <p:spPr>
              <a:blipFill>
                <a:blip r:embed="rId2"/>
                <a:stretch>
                  <a:fillRect l="-843" t="-362" r="-791"/>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BA1ED0F8-0ED0-4BBE-80EF-1EE23ED34404}"/>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0A58131D-EE27-443B-9277-E1AAC2B2765A}"/>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553068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19</a:t>
            </a:fld>
            <a:endParaRPr lang="zh-TW" altLang="en-US" dirty="0"/>
          </a:p>
        </p:txBody>
      </p:sp>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Instead of solving the same subproblems repeatedly, arrange to solve each subproblem just once.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Save the solution to a subproblem in a table  and refer back to the table whenever we revisit the subproblem.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“Store, don’t recompute” =&gt; time-memory trade-off.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turn an exponential-time solution into a polynomial-time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Two basic approaches: top-down with </a:t>
            </a: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memoization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bottom-up.</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a:xfrm>
            <a:off x="444244" y="800313"/>
            <a:ext cx="9538742" cy="868517"/>
          </a:xfrm>
        </p:spPr>
        <p:txBody>
          <a:bodyPr>
            <a:normAutofit fontScale="90000"/>
          </a:bodyPr>
          <a:lstStyle/>
          <a:p>
            <a:r>
              <a:rPr lang="en-US" altLang="zh-TW" dirty="0"/>
              <a:t>Dynamic-programming solution</a:t>
            </a:r>
            <a:endParaRPr lang="zh-TW" altLang="en-US" dirty="0"/>
          </a:p>
        </p:txBody>
      </p:sp>
    </p:spTree>
    <p:extLst>
      <p:ext uri="{BB962C8B-B14F-4D97-AF65-F5344CB8AC3E}">
        <p14:creationId xmlns:p14="http://schemas.microsoft.com/office/powerpoint/2010/main" val="253426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CB255AA-7099-4D6C-A940-DC68CD65D114}"/>
              </a:ext>
            </a:extLst>
          </p:cNvPr>
          <p:cNvSpPr>
            <a:spLocks noGrp="1"/>
          </p:cNvSpPr>
          <p:nvPr>
            <p:ph type="sldNum" sz="quarter" idx="12"/>
          </p:nvPr>
        </p:nvSpPr>
        <p:spPr/>
        <p:txBody>
          <a:bodyPr/>
          <a:lstStyle/>
          <a:p>
            <a:fld id="{273D50BF-F804-4F2B-A050-D3DD5B4A1FE5}" type="slidenum">
              <a:rPr lang="zh-TW" altLang="en-US" smtClean="0"/>
              <a:pPr/>
              <a:t>2</a:t>
            </a:fld>
            <a:endParaRPr lang="zh-TW" altLang="en-US" dirty="0"/>
          </a:p>
        </p:txBody>
      </p:sp>
      <p:sp>
        <p:nvSpPr>
          <p:cNvPr id="3" name="內容版面配置區 2">
            <a:extLst>
              <a:ext uri="{FF2B5EF4-FFF2-40B4-BE49-F238E27FC236}">
                <a16:creationId xmlns:a16="http://schemas.microsoft.com/office/drawing/2014/main" id="{6B69353B-DE5F-4BF4-A61B-F5E6E015FA13}"/>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Not a specific algorithm, but a technique (like divide-and-conquer).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“Programming” </a:t>
            </a:r>
            <a:r>
              <a:rPr lang="en-US" altLang="zh-TW" sz="2800" dirty="0">
                <a:solidFill>
                  <a:prstClr val="black"/>
                </a:solidFill>
                <a:latin typeface="Calibri" panose="020F0502020204030204"/>
                <a:ea typeface="新細明體" panose="02020500000000000000" pitchFamily="18" charset="-120"/>
              </a:rPr>
              <a:t>in</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this</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context</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refers</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to</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a</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tabular</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method,</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not</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to</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writing</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computer</a:t>
            </a:r>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code.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Divide-and</a:t>
            </a:r>
            <a:r>
              <a:rPr lang="en-US" altLang="zh-TW" sz="2800" dirty="0">
                <a:solidFill>
                  <a:prstClr val="black"/>
                </a:solidFill>
                <a:latin typeface="Calibri" panose="020F0502020204030204"/>
                <a:ea typeface="新細明體" panose="02020500000000000000" pitchFamily="18" charset="-120"/>
              </a:rPr>
              <a:t>-conquer algorithms partition the problem into disjoint subproblems, solve the subproblems recursively, and then combine their solutions to solve the original problem.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Dynamic programming applies when the subproblems overlap-that is</a:t>
            </a:r>
            <a:r>
              <a:rPr lang="en-US" altLang="zh-TW" sz="2800" dirty="0">
                <a:solidFill>
                  <a:prstClr val="black"/>
                </a:solidFill>
                <a:latin typeface="Calibri" panose="020F0502020204030204"/>
                <a:ea typeface="新細明體" panose="02020500000000000000" pitchFamily="18" charset="-120"/>
              </a:rPr>
              <a:t>, when subproblems share </a:t>
            </a:r>
            <a:r>
              <a:rPr lang="en-US" altLang="zh-TW" sz="2800" dirty="0" err="1">
                <a:solidFill>
                  <a:prstClr val="black"/>
                </a:solidFill>
                <a:latin typeface="Calibri" panose="020F0502020204030204"/>
                <a:ea typeface="新細明體" panose="02020500000000000000" pitchFamily="18" charset="-120"/>
              </a:rPr>
              <a:t>subsubproblems</a:t>
            </a:r>
            <a:r>
              <a:rPr lang="en-US" altLang="zh-TW" sz="2800" dirty="0">
                <a:solidFill>
                  <a:prstClr val="black"/>
                </a:solidFill>
                <a:latin typeface="Calibri" panose="020F0502020204030204"/>
                <a:ea typeface="新細明體" panose="02020500000000000000" pitchFamily="18" charset="-120"/>
              </a:rPr>
              <a:t>.</a:t>
            </a: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5" name="標題 4">
            <a:extLst>
              <a:ext uri="{FF2B5EF4-FFF2-40B4-BE49-F238E27FC236}">
                <a16:creationId xmlns:a16="http://schemas.microsoft.com/office/drawing/2014/main" id="{F2181BB3-B6C7-458C-9022-04C8ED94E87A}"/>
              </a:ext>
            </a:extLst>
          </p:cNvPr>
          <p:cNvSpPr>
            <a:spLocks noGrp="1"/>
          </p:cNvSpPr>
          <p:nvPr>
            <p:ph type="title"/>
          </p:nvPr>
        </p:nvSpPr>
        <p:spPr/>
        <p:txBody>
          <a:bodyPr/>
          <a:lstStyle/>
          <a:p>
            <a:r>
              <a:rPr lang="en-US" altLang="zh-TW" dirty="0"/>
              <a:t>Dynamic Programming</a:t>
            </a:r>
            <a:endParaRPr lang="zh-TW" altLang="en-US" dirty="0"/>
          </a:p>
        </p:txBody>
      </p:sp>
    </p:spTree>
    <p:extLst>
      <p:ext uri="{BB962C8B-B14F-4D97-AF65-F5344CB8AC3E}">
        <p14:creationId xmlns:p14="http://schemas.microsoft.com/office/powerpoint/2010/main" val="479921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20</a:t>
            </a:fld>
            <a:endParaRPr lang="zh-TW" altLang="en-US" dirty="0"/>
          </a:p>
        </p:txBody>
      </p:sp>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Solve recursively, but store each result in a table.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find the solution to a sub problem, first look in the table. If the answer is there, use it. Otherwise, compute the solution to the sub problem and then store the solution in the table for future use.</a:t>
            </a:r>
          </a:p>
          <a:p>
            <a:endParaRPr lang="zh-TW" altLang="en-US" dirty="0"/>
          </a:p>
        </p:txBody>
      </p:sp>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a:xfrm>
            <a:off x="444244" y="800313"/>
            <a:ext cx="8087014" cy="868517"/>
          </a:xfrm>
        </p:spPr>
        <p:txBody>
          <a:bodyPr>
            <a:normAutofit fontScale="90000"/>
          </a:bodyPr>
          <a:lstStyle/>
          <a:p>
            <a:r>
              <a:rPr lang="en-US" altLang="zh-TW" dirty="0"/>
              <a:t>Top-down with </a:t>
            </a:r>
            <a:r>
              <a:rPr lang="en-US" altLang="zh-TW" dirty="0" err="1"/>
              <a:t>memoization</a:t>
            </a:r>
            <a:endParaRPr lang="zh-TW" altLang="en-US" dirty="0"/>
          </a:p>
        </p:txBody>
      </p:sp>
    </p:spTree>
    <p:extLst>
      <p:ext uri="{BB962C8B-B14F-4D97-AF65-F5344CB8AC3E}">
        <p14:creationId xmlns:p14="http://schemas.microsoft.com/office/powerpoint/2010/main" val="277147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21</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Memorizing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remembering what we have computed previously.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Memorized version of the recursive solution, storing the solution to the subproblem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 array entry</a:t>
                </a:r>
                <a:r>
                  <a:rPr kumimoji="0" lang="en-US" altLang="zh-TW" sz="28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d>
                      <m:dPr>
                        <m:begChr m:val="["/>
                        <m:endChr m:val="]"/>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pic>
        <p:nvPicPr>
          <p:cNvPr id="6" name="內容版面配置區 6">
            <a:extLst>
              <a:ext uri="{FF2B5EF4-FFF2-40B4-BE49-F238E27FC236}">
                <a16:creationId xmlns:a16="http://schemas.microsoft.com/office/drawing/2014/main" id="{DFB71F5A-D4B1-43F2-AFAD-C988CAB60634}"/>
              </a:ext>
            </a:extLst>
          </p:cNvPr>
          <p:cNvPicPr>
            <a:picLocks noChangeAspect="1"/>
          </p:cNvPicPr>
          <p:nvPr/>
        </p:nvPicPr>
        <p:blipFill>
          <a:blip r:embed="rId3"/>
          <a:stretch>
            <a:fillRect/>
          </a:stretch>
        </p:blipFill>
        <p:spPr>
          <a:xfrm>
            <a:off x="444718" y="3770488"/>
            <a:ext cx="11563350" cy="2520966"/>
          </a:xfrm>
          <a:prstGeom prst="rect">
            <a:avLst/>
          </a:prstGeom>
        </p:spPr>
      </p:pic>
    </p:spTree>
    <p:extLst>
      <p:ext uri="{BB962C8B-B14F-4D97-AF65-F5344CB8AC3E}">
        <p14:creationId xmlns:p14="http://schemas.microsoft.com/office/powerpoint/2010/main" val="168550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F8E1447-2620-4CF7-83BD-A85C6672F673}"/>
              </a:ext>
            </a:extLst>
          </p:cNvPr>
          <p:cNvSpPr>
            <a:spLocks noGrp="1"/>
          </p:cNvSpPr>
          <p:nvPr>
            <p:ph type="sldNum" sz="quarter" idx="12"/>
          </p:nvPr>
        </p:nvSpPr>
        <p:spPr/>
        <p:txBody>
          <a:bodyPr/>
          <a:lstStyle/>
          <a:p>
            <a:fld id="{273D50BF-F804-4F2B-A050-D3DD5B4A1FE5}" type="slidenum">
              <a:rPr lang="zh-TW" altLang="en-US" smtClean="0"/>
              <a:pPr/>
              <a:t>22</a:t>
            </a:fld>
            <a:endParaRPr lang="zh-TW" altLang="en-US" dirty="0"/>
          </a:p>
        </p:txBody>
      </p:sp>
      <p:pic>
        <p:nvPicPr>
          <p:cNvPr id="7" name="內容版面配置區 6">
            <a:extLst>
              <a:ext uri="{FF2B5EF4-FFF2-40B4-BE49-F238E27FC236}">
                <a16:creationId xmlns:a16="http://schemas.microsoft.com/office/drawing/2014/main" id="{D14BFCB2-A7AA-4586-B36A-CAF55515BA21}"/>
              </a:ext>
            </a:extLst>
          </p:cNvPr>
          <p:cNvPicPr>
            <a:picLocks noGrp="1" noChangeAspect="1"/>
          </p:cNvPicPr>
          <p:nvPr>
            <p:ph sz="quarter" idx="14"/>
          </p:nvPr>
        </p:nvPicPr>
        <p:blipFill>
          <a:blip r:embed="rId2"/>
          <a:stretch>
            <a:fillRect/>
          </a:stretch>
        </p:blipFill>
        <p:spPr>
          <a:xfrm>
            <a:off x="444500" y="535829"/>
            <a:ext cx="11563350" cy="5110066"/>
          </a:xfrm>
        </p:spPr>
      </p:pic>
    </p:spTree>
    <p:extLst>
      <p:ext uri="{BB962C8B-B14F-4D97-AF65-F5344CB8AC3E}">
        <p14:creationId xmlns:p14="http://schemas.microsoft.com/office/powerpoint/2010/main" val="3101031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23</a:t>
            </a:fld>
            <a:endParaRPr lang="zh-TW" altLang="en-US" dirty="0"/>
          </a:p>
        </p:txBody>
      </p:sp>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Sort the subproblems by size and solve the smaller ones first. That way, when solving a subproblem, have already solved the smaller subproblems we need.</a:t>
            </a:r>
          </a:p>
          <a:p>
            <a:endParaRPr lang="zh-TW" altLang="en-US" dirty="0"/>
          </a:p>
        </p:txBody>
      </p:sp>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r>
              <a:rPr lang="en-US" altLang="zh-TW" dirty="0"/>
              <a:t>Bottom-up</a:t>
            </a:r>
            <a:endParaRPr lang="zh-TW" altLang="en-US" dirty="0"/>
          </a:p>
        </p:txBody>
      </p:sp>
    </p:spTree>
    <p:extLst>
      <p:ext uri="{BB962C8B-B14F-4D97-AF65-F5344CB8AC3E}">
        <p14:creationId xmlns:p14="http://schemas.microsoft.com/office/powerpoint/2010/main" val="321856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BF32FD-1180-4446-9FB0-7714C5261697}"/>
              </a:ext>
            </a:extLst>
          </p:cNvPr>
          <p:cNvSpPr>
            <a:spLocks noGrp="1"/>
          </p:cNvSpPr>
          <p:nvPr>
            <p:ph type="sldNum" sz="quarter" idx="12"/>
          </p:nvPr>
        </p:nvSpPr>
        <p:spPr/>
        <p:txBody>
          <a:bodyPr/>
          <a:lstStyle/>
          <a:p>
            <a:fld id="{273D50BF-F804-4F2B-A050-D3DD5B4A1FE5}" type="slidenum">
              <a:rPr lang="zh-TW" altLang="en-US" smtClean="0"/>
              <a:pPr/>
              <a:t>24</a:t>
            </a:fld>
            <a:endParaRPr lang="zh-TW" altLang="en-US" dirty="0"/>
          </a:p>
        </p:txBody>
      </p:sp>
      <p:pic>
        <p:nvPicPr>
          <p:cNvPr id="11" name="內容版面配置區 10">
            <a:extLst>
              <a:ext uri="{FF2B5EF4-FFF2-40B4-BE49-F238E27FC236}">
                <a16:creationId xmlns:a16="http://schemas.microsoft.com/office/drawing/2014/main" id="{3E226FC5-F03B-4E34-9EF1-B26B3BD4C332}"/>
              </a:ext>
            </a:extLst>
          </p:cNvPr>
          <p:cNvPicPr>
            <a:picLocks noGrp="1" noChangeAspect="1"/>
          </p:cNvPicPr>
          <p:nvPr>
            <p:ph sz="quarter" idx="14"/>
          </p:nvPr>
        </p:nvPicPr>
        <p:blipFill>
          <a:blip r:embed="rId3"/>
          <a:stretch>
            <a:fillRect/>
          </a:stretch>
        </p:blipFill>
        <p:spPr>
          <a:xfrm>
            <a:off x="444500" y="985533"/>
            <a:ext cx="11563350" cy="4253522"/>
          </a:xfrm>
        </p:spPr>
      </p:pic>
    </p:spTree>
    <p:extLst>
      <p:ext uri="{BB962C8B-B14F-4D97-AF65-F5344CB8AC3E}">
        <p14:creationId xmlns:p14="http://schemas.microsoft.com/office/powerpoint/2010/main" val="3227429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25</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Both the top-down and bottom-up versions run in </a:t>
                </a:r>
                <a14:m>
                  <m:oMath xmlns:m="http://schemas.openxmlformats.org/officeDocument/2006/math">
                    <m:r>
                      <m:rPr>
                        <m:sty m:val="p"/>
                      </m:rPr>
                      <a:rPr kumimoji="0" lang="el-GR" altLang="zh-TW"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Θ</m:t>
                    </m:r>
                    <m:d>
                      <m:dPr>
                        <m:ctrlPr>
                          <a:rPr kumimoji="0" lang="el-GR" altLang="zh-TW"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sSup>
                          <m:sSupPr>
                            <m:ctrlPr>
                              <a:rPr kumimoji="0" lang="el-GR" altLang="zh-TW"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altLang="zh-TW"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e>
                          <m:sup>
                            <m:r>
                              <a:rPr kumimoji="0" lang="en-US" altLang="zh-TW"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p>
                        </m:sSup>
                      </m:e>
                    </m:d>
                  </m:oMath>
                </a14:m>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time.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Bottom-up: Doubly nested loops. Number of iterations of inner for loop forms an arithmetic series.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Top-down: </a:t>
                </a: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M</a:t>
                </a:r>
                <a:r>
                  <a:rPr kumimoji="0" lang="en-US" altLang="zh-TW" sz="16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EMOIZED</a:t>
                </a: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a:t>
                </a:r>
                <a:r>
                  <a:rPr kumimoji="0" lang="en-US" altLang="zh-TW" sz="16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UT</a:t>
                </a: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a:t>
                </a:r>
                <a:r>
                  <a:rPr kumimoji="0" lang="en-US" altLang="zh-TW" sz="16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OD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solves each subproblem just once, and it solves subproblems for sizes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0, 1, …,  </m:t>
                    </m:r>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 solve a subproblem of size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the </a:t>
                </a: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loop iterates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times =&gt; over all recursive calls, total number of iterations forms an arithmetic series.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Actually using aggregate analysis, which Chapter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17</m:t>
                    </m:r>
                  </m:oMath>
                </a14:m>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covers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843" t="-2717" r="-896"/>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r>
              <a:rPr lang="en-US" altLang="zh-TW" dirty="0"/>
              <a:t>Running time</a:t>
            </a:r>
            <a:endParaRPr lang="zh-TW" altLang="en-US" dirty="0"/>
          </a:p>
        </p:txBody>
      </p:sp>
    </p:spTree>
    <p:extLst>
      <p:ext uri="{BB962C8B-B14F-4D97-AF65-F5344CB8AC3E}">
        <p14:creationId xmlns:p14="http://schemas.microsoft.com/office/powerpoint/2010/main" val="2519707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26</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understand the subproblems involved and how they depend on each other.</a:t>
                </a: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Directed graph: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One vertex for each distinct subproblem.</a:t>
                </a:r>
              </a:p>
              <a:p>
                <a:pPr marL="685800" lvl="1" indent="-228600" algn="l">
                  <a:lnSpc>
                    <a:spcPct val="90000"/>
                  </a:lnSpc>
                  <a:spcBef>
                    <a:spcPts val="500"/>
                  </a:spcBef>
                  <a:buFont typeface="Arial" panose="020B0604020202020204" pitchFamily="34" charset="0"/>
                  <a:buChar char="•"/>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Has a direct edge </a:t>
                </a:r>
                <a14:m>
                  <m:oMath xmlns:m="http://schemas.openxmlformats.org/officeDocument/2006/math">
                    <m:d>
                      <m:dPr>
                        <m:ctrlP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lang="en-US" altLang="zh-TW" b="0" i="1" dirty="0">
                            <a:solidFill>
                              <a:prstClr val="black"/>
                            </a:solidFill>
                            <a:latin typeface="Cambria Math" panose="02040503050406030204" pitchFamily="18" charset="0"/>
                            <a:ea typeface="新細明體" panose="02020500000000000000" pitchFamily="18" charset="-120"/>
                          </a:rPr>
                          <m:t>𝑥</m:t>
                        </m:r>
                        <m:r>
                          <a:rPr lang="en-US" altLang="zh-TW" b="0" i="1" dirty="0">
                            <a:solidFill>
                              <a:prstClr val="black"/>
                            </a:solidFill>
                            <a:latin typeface="Cambria Math" panose="02040503050406030204" pitchFamily="18" charset="0"/>
                            <a:ea typeface="新細明體" panose="02020500000000000000" pitchFamily="18" charset="-120"/>
                          </a:rPr>
                          <m:t>,</m:t>
                        </m:r>
                        <m:r>
                          <a:rPr lang="en-US" altLang="zh-TW" b="0" i="1" dirty="0">
                            <a:solidFill>
                              <a:prstClr val="black"/>
                            </a:solidFill>
                            <a:latin typeface="Cambria Math" panose="02040503050406030204" pitchFamily="18" charset="0"/>
                            <a:ea typeface="新細明體" panose="02020500000000000000" pitchFamily="18" charset="-120"/>
                          </a:rPr>
                          <m:t>𝑦</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if computing an optimal solution to subproblem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𝑥</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directly</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requires knowing an optimal solution to subproblem </a:t>
                </a:r>
                <a14:m>
                  <m:oMath xmlns:m="http://schemas.openxmlformats.org/officeDocument/2006/math">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𝑦</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r="-843"/>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r>
              <a:rPr lang="en-US" altLang="zh-TW" dirty="0"/>
              <a:t>Subproblem graphs</a:t>
            </a:r>
            <a:endParaRPr lang="zh-TW" altLang="en-US" dirty="0"/>
          </a:p>
        </p:txBody>
      </p:sp>
    </p:spTree>
    <p:extLst>
      <p:ext uri="{BB962C8B-B14F-4D97-AF65-F5344CB8AC3E}">
        <p14:creationId xmlns:p14="http://schemas.microsoft.com/office/powerpoint/2010/main" val="4007539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27</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For rod-cutting problem with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=4</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3"/>
                <a:stretch>
                  <a:fillRect l="-949" t="-308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graphicFrame>
        <p:nvGraphicFramePr>
          <p:cNvPr id="4" name="物件 3">
            <a:extLst>
              <a:ext uri="{FF2B5EF4-FFF2-40B4-BE49-F238E27FC236}">
                <a16:creationId xmlns:a16="http://schemas.microsoft.com/office/drawing/2014/main" id="{928828ED-D9F5-4F0C-8378-D4C60ABD0F0D}"/>
              </a:ext>
            </a:extLst>
          </p:cNvPr>
          <p:cNvGraphicFramePr>
            <a:graphicFrameLocks noChangeAspect="1"/>
          </p:cNvGraphicFramePr>
          <p:nvPr>
            <p:extLst>
              <p:ext uri="{D42A27DB-BD31-4B8C-83A1-F6EECF244321}">
                <p14:modId xmlns:p14="http://schemas.microsoft.com/office/powerpoint/2010/main" val="2677138583"/>
              </p:ext>
            </p:extLst>
          </p:nvPr>
        </p:nvGraphicFramePr>
        <p:xfrm>
          <a:off x="5681222" y="2881261"/>
          <a:ext cx="1475094" cy="3505071"/>
        </p:xfrm>
        <a:graphic>
          <a:graphicData uri="http://schemas.openxmlformats.org/presentationml/2006/ole">
            <mc:AlternateContent xmlns:mc="http://schemas.openxmlformats.org/markup-compatibility/2006">
              <mc:Choice xmlns:v="urn:schemas-microsoft-com:vml" Requires="v">
                <p:oleObj spid="_x0000_s3074" name="Acrobat Document" r:id="rId4" imgW="3253642" imgH="7741897" progId="Acrobat.Document.11">
                  <p:embed/>
                </p:oleObj>
              </mc:Choice>
              <mc:Fallback>
                <p:oleObj name="Acrobat Document" r:id="rId4" imgW="3253642" imgH="7741897" progId="Acrobat.Document.11">
                  <p:embed/>
                  <p:pic>
                    <p:nvPicPr>
                      <p:cNvPr id="0" name=""/>
                      <p:cNvPicPr/>
                      <p:nvPr/>
                    </p:nvPicPr>
                    <p:blipFill>
                      <a:blip r:embed="rId5"/>
                      <a:stretch>
                        <a:fillRect/>
                      </a:stretch>
                    </p:blipFill>
                    <p:spPr>
                      <a:xfrm>
                        <a:off x="5681222" y="2881261"/>
                        <a:ext cx="1475094" cy="3505071"/>
                      </a:xfrm>
                      <a:prstGeom prst="rect">
                        <a:avLst/>
                      </a:prstGeom>
                    </p:spPr>
                  </p:pic>
                </p:oleObj>
              </mc:Fallback>
            </mc:AlternateContent>
          </a:graphicData>
        </a:graphic>
      </p:graphicFrame>
    </p:spTree>
    <p:extLst>
      <p:ext uri="{BB962C8B-B14F-4D97-AF65-F5344CB8AC3E}">
        <p14:creationId xmlns:p14="http://schemas.microsoft.com/office/powerpoint/2010/main" val="4280397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28</a:t>
            </a:fld>
            <a:endParaRPr lang="zh-TW" altLang="en-US" dirty="0"/>
          </a:p>
        </p:txBody>
      </p:sp>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think of the subproblem graph as a collapsed version of the tree of recursive calls, where all nodes for the same subproblem are collapsed into a single vertex, and all edges go from parent to child.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Subproblem graph can help determine running time. Because we solve each subproblem just once, running time is sum of times needed to solve each subproblem.</a:t>
            </a:r>
          </a:p>
          <a:p>
            <a:endParaRPr lang="zh-TW" altLang="en-US" dirty="0"/>
          </a:p>
        </p:txBody>
      </p:sp>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71188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FF90D8-B00A-452F-BA8E-A31A90B0FFFA}"/>
              </a:ext>
            </a:extLst>
          </p:cNvPr>
          <p:cNvSpPr>
            <a:spLocks noGrp="1"/>
          </p:cNvSpPr>
          <p:nvPr>
            <p:ph type="sldNum" sz="quarter" idx="12"/>
          </p:nvPr>
        </p:nvSpPr>
        <p:spPr/>
        <p:txBody>
          <a:bodyPr/>
          <a:lstStyle/>
          <a:p>
            <a:fld id="{273D50BF-F804-4F2B-A050-D3DD5B4A1FE5}" type="slidenum">
              <a:rPr lang="zh-TW" altLang="en-US" smtClean="0"/>
              <a:pPr/>
              <a:t>29</a:t>
            </a:fld>
            <a:endParaRPr lang="zh-TW" altLang="en-US" dirty="0"/>
          </a:p>
        </p:txBody>
      </p:sp>
      <p:sp>
        <p:nvSpPr>
          <p:cNvPr id="3" name="內容版面配置區 2">
            <a:extLst>
              <a:ext uri="{FF2B5EF4-FFF2-40B4-BE49-F238E27FC236}">
                <a16:creationId xmlns:a16="http://schemas.microsoft.com/office/drawing/2014/main" id="{6DA2A7BA-57F7-4660-95E9-747B4806A92F}"/>
              </a:ext>
            </a:extLst>
          </p:cNvPr>
          <p:cNvSpPr>
            <a:spLocks noGrp="1"/>
          </p:cNvSpPr>
          <p:nvPr>
            <p:ph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E19B1D41-4990-4B7A-9BA4-193B881E809E}"/>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27D64D63-6787-423E-B48D-665E307FD694}"/>
              </a:ext>
            </a:extLst>
          </p:cNvPr>
          <p:cNvSpPr>
            <a:spLocks noGrp="1"/>
          </p:cNvSpPr>
          <p:nvPr>
            <p:ph type="title"/>
          </p:nvPr>
        </p:nvSpPr>
        <p:spPr/>
        <p:txBody>
          <a:bodyPr/>
          <a:lstStyle/>
          <a:p>
            <a:endParaRPr lang="zh-TW" altLang="en-US"/>
          </a:p>
        </p:txBody>
      </p:sp>
      <p:graphicFrame>
        <p:nvGraphicFramePr>
          <p:cNvPr id="6" name="物件 5">
            <a:extLst>
              <a:ext uri="{FF2B5EF4-FFF2-40B4-BE49-F238E27FC236}">
                <a16:creationId xmlns:a16="http://schemas.microsoft.com/office/drawing/2014/main" id="{3E37764F-9F9E-4260-AB79-53141E50B317}"/>
              </a:ext>
            </a:extLst>
          </p:cNvPr>
          <p:cNvGraphicFramePr>
            <a:graphicFrameLocks noChangeAspect="1"/>
          </p:cNvGraphicFramePr>
          <p:nvPr>
            <p:extLst>
              <p:ext uri="{D42A27DB-BD31-4B8C-83A1-F6EECF244321}">
                <p14:modId xmlns:p14="http://schemas.microsoft.com/office/powerpoint/2010/main" val="123661151"/>
              </p:ext>
            </p:extLst>
          </p:nvPr>
        </p:nvGraphicFramePr>
        <p:xfrm>
          <a:off x="1497846" y="2414878"/>
          <a:ext cx="5602682" cy="3367570"/>
        </p:xfrm>
        <a:graphic>
          <a:graphicData uri="http://schemas.openxmlformats.org/presentationml/2006/ole">
            <mc:AlternateContent xmlns:mc="http://schemas.openxmlformats.org/markup-compatibility/2006">
              <mc:Choice xmlns:v="urn:schemas-microsoft-com:vml" Requires="v">
                <p:oleObj spid="_x0000_s4098" name="Acrobat Document" r:id="rId3" imgW="12885217" imgH="7741897" progId="Acrobat.Document.11">
                  <p:embed/>
                </p:oleObj>
              </mc:Choice>
              <mc:Fallback>
                <p:oleObj name="Acrobat Document" r:id="rId3" imgW="12885217" imgH="7741897" progId="Acrobat.Document.11">
                  <p:embed/>
                  <p:pic>
                    <p:nvPicPr>
                      <p:cNvPr id="22" name="物件 21">
                        <a:extLst>
                          <a:ext uri="{FF2B5EF4-FFF2-40B4-BE49-F238E27FC236}">
                            <a16:creationId xmlns:a16="http://schemas.microsoft.com/office/drawing/2014/main" id="{1E1E045E-D84A-4A85-9FE7-FA7A177A7DD4}"/>
                          </a:ext>
                        </a:extLst>
                      </p:cNvPr>
                      <p:cNvPicPr/>
                      <p:nvPr/>
                    </p:nvPicPr>
                    <p:blipFill>
                      <a:blip r:embed="rId4"/>
                      <a:stretch>
                        <a:fillRect/>
                      </a:stretch>
                    </p:blipFill>
                    <p:spPr>
                      <a:xfrm>
                        <a:off x="1497846" y="2414878"/>
                        <a:ext cx="5602682" cy="3367570"/>
                      </a:xfrm>
                      <a:prstGeom prst="rect">
                        <a:avLst/>
                      </a:prstGeom>
                    </p:spPr>
                  </p:pic>
                </p:oleObj>
              </mc:Fallback>
            </mc:AlternateContent>
          </a:graphicData>
        </a:graphic>
      </p:graphicFrame>
      <p:graphicFrame>
        <p:nvGraphicFramePr>
          <p:cNvPr id="7" name="物件 6">
            <a:extLst>
              <a:ext uri="{FF2B5EF4-FFF2-40B4-BE49-F238E27FC236}">
                <a16:creationId xmlns:a16="http://schemas.microsoft.com/office/drawing/2014/main" id="{980CF0D9-2674-4C26-BE67-F1D92767D519}"/>
              </a:ext>
            </a:extLst>
          </p:cNvPr>
          <p:cNvGraphicFramePr>
            <a:graphicFrameLocks noChangeAspect="1"/>
          </p:cNvGraphicFramePr>
          <p:nvPr>
            <p:extLst>
              <p:ext uri="{D42A27DB-BD31-4B8C-83A1-F6EECF244321}">
                <p14:modId xmlns:p14="http://schemas.microsoft.com/office/powerpoint/2010/main" val="1189798387"/>
              </p:ext>
            </p:extLst>
          </p:nvPr>
        </p:nvGraphicFramePr>
        <p:xfrm>
          <a:off x="8816751" y="2268877"/>
          <a:ext cx="1475094" cy="3505071"/>
        </p:xfrm>
        <a:graphic>
          <a:graphicData uri="http://schemas.openxmlformats.org/presentationml/2006/ole">
            <mc:AlternateContent xmlns:mc="http://schemas.openxmlformats.org/markup-compatibility/2006">
              <mc:Choice xmlns:v="urn:schemas-microsoft-com:vml" Requires="v">
                <p:oleObj spid="_x0000_s4099" name="Acrobat Document" r:id="rId5" imgW="3253642" imgH="7741897" progId="Acrobat.Document.11">
                  <p:embed/>
                </p:oleObj>
              </mc:Choice>
              <mc:Fallback>
                <p:oleObj name="Acrobat Document" r:id="rId5" imgW="3253642" imgH="7741897" progId="Acrobat.Document.11">
                  <p:embed/>
                  <p:pic>
                    <p:nvPicPr>
                      <p:cNvPr id="4" name="物件 3">
                        <a:extLst>
                          <a:ext uri="{FF2B5EF4-FFF2-40B4-BE49-F238E27FC236}">
                            <a16:creationId xmlns:a16="http://schemas.microsoft.com/office/drawing/2014/main" id="{928828ED-D9F5-4F0C-8378-D4C60ABD0F0D}"/>
                          </a:ext>
                        </a:extLst>
                      </p:cNvPr>
                      <p:cNvPicPr/>
                      <p:nvPr/>
                    </p:nvPicPr>
                    <p:blipFill>
                      <a:blip r:embed="rId6"/>
                      <a:stretch>
                        <a:fillRect/>
                      </a:stretch>
                    </p:blipFill>
                    <p:spPr>
                      <a:xfrm>
                        <a:off x="8816751" y="2268877"/>
                        <a:ext cx="1475094" cy="3505071"/>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A5736640-3C57-4CA8-992E-F3EA4D011E87}"/>
              </a:ext>
            </a:extLst>
          </p:cNvPr>
          <p:cNvSpPr/>
          <p:nvPr/>
        </p:nvSpPr>
        <p:spPr>
          <a:xfrm>
            <a:off x="1497846" y="5326603"/>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4CC84324-26EE-437F-B947-B694D82ACD1C}"/>
              </a:ext>
            </a:extLst>
          </p:cNvPr>
          <p:cNvSpPr/>
          <p:nvPr/>
        </p:nvSpPr>
        <p:spPr>
          <a:xfrm>
            <a:off x="2227295" y="4617869"/>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5B1C2F8-0456-48B8-BD3C-CDCF8DE63213}"/>
              </a:ext>
            </a:extLst>
          </p:cNvPr>
          <p:cNvSpPr/>
          <p:nvPr/>
        </p:nvSpPr>
        <p:spPr>
          <a:xfrm>
            <a:off x="2956744" y="4617869"/>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FB871447-C004-40A1-84C4-F1326D1D13A9}"/>
              </a:ext>
            </a:extLst>
          </p:cNvPr>
          <p:cNvSpPr/>
          <p:nvPr/>
        </p:nvSpPr>
        <p:spPr>
          <a:xfrm>
            <a:off x="3727620" y="3874990"/>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0BEEF97-61F2-4713-BCDC-931098C4B399}"/>
              </a:ext>
            </a:extLst>
          </p:cNvPr>
          <p:cNvSpPr/>
          <p:nvPr/>
        </p:nvSpPr>
        <p:spPr>
          <a:xfrm>
            <a:off x="4479910" y="4617869"/>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2985E4A-B764-42E9-A0BF-8D216D85CCA8}"/>
              </a:ext>
            </a:extLst>
          </p:cNvPr>
          <p:cNvSpPr/>
          <p:nvPr/>
        </p:nvSpPr>
        <p:spPr>
          <a:xfrm>
            <a:off x="5212919" y="3874990"/>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2CF0A97-EE56-4200-ABE8-B549C6CCDA58}"/>
              </a:ext>
            </a:extLst>
          </p:cNvPr>
          <p:cNvSpPr/>
          <p:nvPr/>
        </p:nvSpPr>
        <p:spPr>
          <a:xfrm>
            <a:off x="5935692" y="3874990"/>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38354BDE-DFDD-489B-A52A-4631B6313096}"/>
              </a:ext>
            </a:extLst>
          </p:cNvPr>
          <p:cNvSpPr/>
          <p:nvPr/>
        </p:nvSpPr>
        <p:spPr>
          <a:xfrm>
            <a:off x="6698219" y="3090910"/>
            <a:ext cx="402309" cy="44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6C579D46-B10E-4B1F-9DE0-0702B0D0B4D4}"/>
              </a:ext>
            </a:extLst>
          </p:cNvPr>
          <p:cNvSpPr/>
          <p:nvPr/>
        </p:nvSpPr>
        <p:spPr>
          <a:xfrm>
            <a:off x="1842742" y="3866490"/>
            <a:ext cx="402309" cy="4473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FDEE20D2-0157-4343-95D7-54D557638385}"/>
              </a:ext>
            </a:extLst>
          </p:cNvPr>
          <p:cNvSpPr/>
          <p:nvPr/>
        </p:nvSpPr>
        <p:spPr>
          <a:xfrm>
            <a:off x="2773345" y="3090910"/>
            <a:ext cx="402309" cy="4473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9EA9084-A51C-4D47-9188-C1E9818392EA}"/>
              </a:ext>
            </a:extLst>
          </p:cNvPr>
          <p:cNvSpPr/>
          <p:nvPr/>
        </p:nvSpPr>
        <p:spPr>
          <a:xfrm>
            <a:off x="4725772" y="2397327"/>
            <a:ext cx="402309" cy="4473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D4681112-8DD2-4C66-A681-0E58BA607D8E}"/>
              </a:ext>
            </a:extLst>
          </p:cNvPr>
          <p:cNvSpPr txBox="1"/>
          <p:nvPr/>
        </p:nvSpPr>
        <p:spPr>
          <a:xfrm>
            <a:off x="2945268" y="5916368"/>
            <a:ext cx="1735796" cy="456920"/>
          </a:xfrm>
          <a:prstGeom prst="rect">
            <a:avLst/>
          </a:prstGeom>
          <a:noFill/>
        </p:spPr>
        <p:txBody>
          <a:bodyPr wrap="none" rtlCol="0">
            <a:spAutoFit/>
          </a:bodyPr>
          <a:lstStyle/>
          <a:p>
            <a:pPr marR="0" algn="just" defTabSz="914400" rtl="0" eaLnBrk="1" fontAlgn="auto" latinLnBrk="0" hangingPunct="1">
              <a:lnSpc>
                <a:spcPct val="150000"/>
              </a:lnSpc>
              <a:spcBef>
                <a:spcPts val="0"/>
              </a:spcBef>
              <a:spcAft>
                <a:spcPts val="0"/>
              </a:spcAft>
              <a:buClrTx/>
              <a:buSzTx/>
              <a:tabLst/>
            </a:pP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Recursion tree</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FEBD601F-8255-4F59-86FB-3FAC38ED8BD2}"/>
              </a:ext>
            </a:extLst>
          </p:cNvPr>
          <p:cNvSpPr txBox="1"/>
          <p:nvPr/>
        </p:nvSpPr>
        <p:spPr>
          <a:xfrm>
            <a:off x="8569635" y="5864332"/>
            <a:ext cx="2230034" cy="456920"/>
          </a:xfrm>
          <a:prstGeom prst="rect">
            <a:avLst/>
          </a:prstGeom>
          <a:noFill/>
        </p:spPr>
        <p:txBody>
          <a:bodyPr wrap="none" rtlCol="0">
            <a:spAutoFit/>
          </a:bodyPr>
          <a:lstStyle/>
          <a:p>
            <a:pPr marR="0" algn="just" defTabSz="914400" rtl="0" eaLnBrk="1" fontAlgn="auto" latinLnBrk="0" hangingPunct="1">
              <a:lnSpc>
                <a:spcPct val="150000"/>
              </a:lnSpc>
              <a:spcBef>
                <a:spcPts val="0"/>
              </a:spcBef>
              <a:spcAft>
                <a:spcPts val="0"/>
              </a:spcAft>
              <a:buClrTx/>
              <a:buSzTx/>
              <a:tabLst/>
            </a:pP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Subproblem graph</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778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A6874C0-E830-433B-99A1-F12E101B5582}"/>
              </a:ext>
            </a:extLst>
          </p:cNvPr>
          <p:cNvSpPr>
            <a:spLocks noGrp="1"/>
          </p:cNvSpPr>
          <p:nvPr>
            <p:ph type="sldNum" sz="quarter" idx="12"/>
          </p:nvPr>
        </p:nvSpPr>
        <p:spPr/>
        <p:txBody>
          <a:bodyPr/>
          <a:lstStyle/>
          <a:p>
            <a:fld id="{273D50BF-F804-4F2B-A050-D3DD5B4A1FE5}" type="slidenum">
              <a:rPr lang="zh-TW" altLang="en-US" smtClean="0"/>
              <a:pPr/>
              <a:t>3</a:t>
            </a:fld>
            <a:endParaRPr lang="zh-TW" altLang="en-US" dirty="0"/>
          </a:p>
        </p:txBody>
      </p:sp>
      <p:sp>
        <p:nvSpPr>
          <p:cNvPr id="3" name="內容版面配置區 2">
            <a:extLst>
              <a:ext uri="{FF2B5EF4-FFF2-40B4-BE49-F238E27FC236}">
                <a16:creationId xmlns:a16="http://schemas.microsoft.com/office/drawing/2014/main" id="{901523E2-0D3D-4EEE-B0BF-F151CBC97460}"/>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Used for optimization problems: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Find a solution with the optimal value.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Minimization or maximization. (We’ll see both.)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TW" sz="2800" dirty="0">
                <a:solidFill>
                  <a:prstClr val="black"/>
                </a:solidFill>
                <a:latin typeface="Calibri" panose="020F0502020204030204"/>
                <a:ea typeface="新細明體" panose="02020500000000000000" pitchFamily="18" charset="-120"/>
              </a:rPr>
              <a:t>We call such a solution </a:t>
            </a:r>
            <a:r>
              <a:rPr lang="en-US" altLang="zh-TW" sz="2800" dirty="0">
                <a:solidFill>
                  <a:srgbClr val="FF0000"/>
                </a:solidFill>
                <a:latin typeface="Calibri" panose="020F0502020204030204"/>
                <a:ea typeface="新細明體" panose="02020500000000000000" pitchFamily="18" charset="-120"/>
              </a:rPr>
              <a:t>an</a:t>
            </a:r>
            <a:r>
              <a:rPr lang="en-US" altLang="zh-TW" sz="2800" dirty="0">
                <a:solidFill>
                  <a:prstClr val="black"/>
                </a:solidFill>
                <a:latin typeface="Calibri" panose="020F0502020204030204"/>
                <a:ea typeface="新細明體" panose="02020500000000000000" pitchFamily="18" charset="-120"/>
              </a:rPr>
              <a:t> optimal solution to the problem, as opposed to </a:t>
            </a:r>
            <a:r>
              <a:rPr lang="en-US" altLang="zh-TW" sz="2800" dirty="0">
                <a:solidFill>
                  <a:srgbClr val="FF0000"/>
                </a:solidFill>
                <a:latin typeface="Calibri" panose="020F0502020204030204"/>
                <a:ea typeface="新細明體" panose="02020500000000000000" pitchFamily="18" charset="-120"/>
              </a:rPr>
              <a:t>the</a:t>
            </a:r>
            <a:r>
              <a:rPr lang="en-US" altLang="zh-TW" sz="2800" dirty="0">
                <a:solidFill>
                  <a:prstClr val="black"/>
                </a:solidFill>
                <a:latin typeface="Calibri" panose="020F0502020204030204"/>
                <a:ea typeface="新細明體" panose="02020500000000000000" pitchFamily="18" charset="-120"/>
              </a:rPr>
              <a:t> optimal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4" name="內容版面配置區 3">
            <a:extLst>
              <a:ext uri="{FF2B5EF4-FFF2-40B4-BE49-F238E27FC236}">
                <a16:creationId xmlns:a16="http://schemas.microsoft.com/office/drawing/2014/main" id="{4A6D9ED9-ECF2-4850-B31C-9475621E9D38}"/>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FCF4EDA0-D7DC-499D-BE31-FAF6735F1D46}"/>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63049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30</a:t>
            </a:fld>
            <a:endParaRPr lang="zh-TW" altLang="en-US" dirty="0"/>
          </a:p>
        </p:txBody>
      </p:sp>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Time to compute solution to a subproblem is typically linear in the out-degree(number of outgoing edges) of its vertex.</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Number of subproblems equals number of vertices.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When these conditions hold, running time is linear in number of vertices and edges.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456829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31</a:t>
            </a:fld>
            <a:endParaRPr lang="zh-TW" altLang="en-US" dirty="0"/>
          </a:p>
        </p:txBody>
      </p:sp>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far, have focused on computing the value of an optimal solution, rather than the </a:t>
            </a:r>
            <a:r>
              <a:rPr kumimoji="0" lang="en-US" altLang="zh-TW" sz="28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choices</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that produced an optimal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Extend the bottom-up approach to record not just optimal values, but optimal choices. Save the optimal choices in a separate table. Then use a separate procedure to print the optimal choices.</a:t>
            </a:r>
          </a:p>
          <a:p>
            <a:endParaRPr lang="zh-TW" altLang="en-US" dirty="0"/>
          </a:p>
        </p:txBody>
      </p:sp>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r>
              <a:rPr lang="en-US" altLang="zh-TW" dirty="0"/>
              <a:t>Reconstructing a solution</a:t>
            </a:r>
            <a:endParaRPr lang="zh-TW" altLang="en-US" dirty="0"/>
          </a:p>
        </p:txBody>
      </p:sp>
    </p:spTree>
    <p:extLst>
      <p:ext uri="{BB962C8B-B14F-4D97-AF65-F5344CB8AC3E}">
        <p14:creationId xmlns:p14="http://schemas.microsoft.com/office/powerpoint/2010/main" val="218505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1FEC536-23F9-4840-AC29-8ACA0092FFF7}"/>
              </a:ext>
            </a:extLst>
          </p:cNvPr>
          <p:cNvSpPr>
            <a:spLocks noGrp="1"/>
          </p:cNvSpPr>
          <p:nvPr>
            <p:ph type="sldNum" sz="quarter" idx="12"/>
          </p:nvPr>
        </p:nvSpPr>
        <p:spPr/>
        <p:txBody>
          <a:bodyPr/>
          <a:lstStyle/>
          <a:p>
            <a:fld id="{273D50BF-F804-4F2B-A050-D3DD5B4A1FE5}" type="slidenum">
              <a:rPr lang="zh-TW" altLang="en-US" smtClean="0"/>
              <a:pPr/>
              <a:t>32</a:t>
            </a:fld>
            <a:endParaRPr lang="zh-TW" altLang="en-US" dirty="0"/>
          </a:p>
        </p:txBody>
      </p:sp>
      <p:pic>
        <p:nvPicPr>
          <p:cNvPr id="11" name="內容版面配置區 10">
            <a:extLst>
              <a:ext uri="{FF2B5EF4-FFF2-40B4-BE49-F238E27FC236}">
                <a16:creationId xmlns:a16="http://schemas.microsoft.com/office/drawing/2014/main" id="{609479B8-AD2D-4616-8BDF-881A1288931D}"/>
              </a:ext>
            </a:extLst>
          </p:cNvPr>
          <p:cNvPicPr>
            <a:picLocks noGrp="1" noChangeAspect="1"/>
          </p:cNvPicPr>
          <p:nvPr>
            <p:ph sz="quarter" idx="14"/>
          </p:nvPr>
        </p:nvPicPr>
        <p:blipFill>
          <a:blip r:embed="rId2"/>
          <a:stretch>
            <a:fillRect/>
          </a:stretch>
        </p:blipFill>
        <p:spPr>
          <a:xfrm>
            <a:off x="444500" y="540692"/>
            <a:ext cx="11563350" cy="5127329"/>
          </a:xfrm>
        </p:spPr>
      </p:pic>
    </p:spTree>
    <p:extLst>
      <p:ext uri="{BB962C8B-B14F-4D97-AF65-F5344CB8AC3E}">
        <p14:creationId xmlns:p14="http://schemas.microsoft.com/office/powerpoint/2010/main" val="277832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33</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Saves the first cut made in an optimal solution for a problem of size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𝑠</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print out the cuts made in an optimal solution:</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pic>
        <p:nvPicPr>
          <p:cNvPr id="6" name="內容版面配置區 6">
            <a:extLst>
              <a:ext uri="{FF2B5EF4-FFF2-40B4-BE49-F238E27FC236}">
                <a16:creationId xmlns:a16="http://schemas.microsoft.com/office/drawing/2014/main" id="{AF8E3FD6-4903-4B6C-80D5-09AE88C10F29}"/>
              </a:ext>
            </a:extLst>
          </p:cNvPr>
          <p:cNvPicPr>
            <a:picLocks noChangeAspect="1"/>
          </p:cNvPicPr>
          <p:nvPr/>
        </p:nvPicPr>
        <p:blipFill>
          <a:blip r:embed="rId3"/>
          <a:stretch>
            <a:fillRect/>
          </a:stretch>
        </p:blipFill>
        <p:spPr>
          <a:xfrm>
            <a:off x="444718" y="3429000"/>
            <a:ext cx="11563350" cy="2550166"/>
          </a:xfrm>
          <a:prstGeom prst="rect">
            <a:avLst/>
          </a:prstGeom>
        </p:spPr>
      </p:pic>
    </p:spTree>
    <p:extLst>
      <p:ext uri="{BB962C8B-B14F-4D97-AF65-F5344CB8AC3E}">
        <p14:creationId xmlns:p14="http://schemas.microsoft.com/office/powerpoint/2010/main" val="2849939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34</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For the example,</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E</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XTENDED</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-B</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OTTOM</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-U</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UT</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OD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returns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call to P</a:t>
                </a:r>
                <a:r>
                  <a:rPr kumimoji="0" lang="en-US" altLang="zh-TW" sz="2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RINT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a:r>
                <a:r>
                  <a:rPr kumimoji="0" lang="en-US" altLang="zh-TW" sz="2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t>
                </a:r>
                <a:r>
                  <a:rPr kumimoji="0" lang="en-US" altLang="zh-TW" sz="2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OD</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en-US" altLang="zh-TW" sz="2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OLUTION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8</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calls </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E</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XTENDED</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-B</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OTTOM</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-U</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UT</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a:t>
                </a:r>
                <a:r>
                  <a:rPr kumimoji="0" lang="en-US" altLang="zh-TW" sz="20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OD </a:t>
                </a:r>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to compute the above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𝑟</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and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𝑠</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tables. Then it prints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2</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sets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to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6</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prints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6</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and finishes (because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becomes </a:t>
                </a:r>
                <a14:m>
                  <m:oMath xmlns:m="http://schemas.openxmlformats.org/officeDocument/2006/math">
                    <m:r>
                      <a:rPr kumimoji="0" lang="en-US" altLang="zh-TW" sz="2800" b="0" i="1" u="none" strike="noStrike" kern="1200" cap="none" spc="0" normalizeH="0" baseline="0" noProof="0" dirty="0" smtClean="0">
                        <a:ln>
                          <a:noFill/>
                        </a:ln>
                        <a:solidFill>
                          <a:srgbClr val="000000"/>
                        </a:solidFill>
                        <a:effectLst/>
                        <a:uLnTx/>
                        <a:uFillTx/>
                        <a:latin typeface="Cambria Math" panose="02040503050406030204" pitchFamily="18" charset="0"/>
                        <a:ea typeface="新細明體" panose="02020500000000000000" pitchFamily="18" charset="-120"/>
                        <a:cs typeface="+mn-cs"/>
                      </a:rPr>
                      <m:t>0</m:t>
                    </m:r>
                  </m:oMath>
                </a14:m>
                <a:r>
                  <a:rPr kumimoji="0" lang="en-US" altLang="zh-TW"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r="-53" b="-2899"/>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70BCABB-24C3-43A1-A1FA-DEBECD9D02CE}"/>
                  </a:ext>
                </a:extLst>
              </p:cNvPr>
              <p:cNvGraphicFramePr>
                <a:graphicFrameLocks noGrp="1"/>
              </p:cNvGraphicFramePr>
              <p:nvPr>
                <p:extLst>
                  <p:ext uri="{D42A27DB-BD31-4B8C-83A1-F6EECF244321}">
                    <p14:modId xmlns:p14="http://schemas.microsoft.com/office/powerpoint/2010/main" val="3201282815"/>
                  </p:ext>
                </p:extLst>
              </p:nvPr>
            </p:nvGraphicFramePr>
            <p:xfrm>
              <a:off x="3407004" y="3171883"/>
              <a:ext cx="6096000" cy="1112838"/>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946">
                    <a:tc>
                      <a:txBody>
                        <a:bodyPr/>
                        <a:lstStyle/>
                        <a:p>
                          <a:pPr algn="ctr"/>
                          <a14:m>
                            <m:oMathPara xmlns:m="http://schemas.openxmlformats.org/officeDocument/2006/math">
                              <m:oMathParaPr>
                                <m:jc m:val="centerGroup"/>
                              </m:oMathParaPr>
                              <m:oMath xmlns:m="http://schemas.openxmlformats.org/officeDocument/2006/math">
                                <m:r>
                                  <a:rPr lang="en-US" altLang="zh-TW" sz="1800" i="1" dirty="0" smtClean="0">
                                    <a:solidFill>
                                      <a:schemeClr val="tx1"/>
                                    </a:solidFill>
                                    <a:latin typeface="Cambria Math" panose="02040503050406030204" pitchFamily="18" charset="0"/>
                                  </a:rPr>
                                  <m:t>𝑖</m:t>
                                </m:r>
                              </m:oMath>
                            </m:oMathPara>
                          </a14:m>
                          <a:endParaRPr lang="zh-TW" altLang="en-US" sz="1800" i="1"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4</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7</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946">
                    <a:tc>
                      <a:txBody>
                        <a:bodyPr/>
                        <a:lstStyle/>
                        <a:p>
                          <a:pPr algn="ctr"/>
                          <a14:m>
                            <m:oMathPara xmlns:m="http://schemas.openxmlformats.org/officeDocument/2006/math">
                              <m:oMathParaPr>
                                <m:jc m:val="centerGroup"/>
                              </m:oMathParaPr>
                              <m:oMath xmlns:m="http://schemas.openxmlformats.org/officeDocument/2006/math">
                                <m:r>
                                  <a:rPr lang="en-US" altLang="zh-TW" sz="1800" i="1" dirty="0" smtClean="0">
                                    <a:solidFill>
                                      <a:schemeClr val="tx1"/>
                                    </a:solidFill>
                                    <a:latin typeface="Cambria Math" panose="02040503050406030204" pitchFamily="18" charset="0"/>
                                  </a:rPr>
                                  <m:t>𝑟</m:t>
                                </m:r>
                                <m:r>
                                  <a:rPr lang="en-US" altLang="zh-TW" sz="1800" i="1" dirty="0" smtClean="0">
                                    <a:solidFill>
                                      <a:schemeClr val="tx1"/>
                                    </a:solidFill>
                                    <a:latin typeface="Cambria Math" panose="02040503050406030204" pitchFamily="18" charset="0"/>
                                  </a:rPr>
                                  <m:t>[</m:t>
                                </m:r>
                                <m:r>
                                  <a:rPr lang="en-US" altLang="zh-TW" sz="1800" i="1" dirty="0" smtClean="0">
                                    <a:solidFill>
                                      <a:schemeClr val="tx1"/>
                                    </a:solidFill>
                                    <a:latin typeface="Cambria Math" panose="02040503050406030204" pitchFamily="18" charset="0"/>
                                  </a:rPr>
                                  <m:t>𝑖</m:t>
                                </m:r>
                                <m:r>
                                  <a:rPr lang="en-US" altLang="zh-TW" sz="1800" i="1" dirty="0" smtClean="0">
                                    <a:solidFill>
                                      <a:schemeClr val="tx1"/>
                                    </a:solidFill>
                                    <a:latin typeface="Cambria Math" panose="02040503050406030204" pitchFamily="18" charset="0"/>
                                  </a:rPr>
                                  <m:t>]</m:t>
                                </m:r>
                              </m:oMath>
                            </m:oMathPara>
                          </a14:m>
                          <a:endParaRPr lang="zh-TW" altLang="en-US" sz="1800" i="1"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13</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17</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18</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946">
                    <a:tc>
                      <a:txBody>
                        <a:bodyPr/>
                        <a:lstStyle/>
                        <a:p>
                          <a:pPr algn="ctr"/>
                          <a14:m>
                            <m:oMathPara xmlns:m="http://schemas.openxmlformats.org/officeDocument/2006/math">
                              <m:oMathParaPr>
                                <m:jc m:val="centerGroup"/>
                              </m:oMathParaPr>
                              <m:oMath xmlns:m="http://schemas.openxmlformats.org/officeDocument/2006/math">
                                <m:r>
                                  <a:rPr lang="en-US" altLang="zh-TW" sz="1800" i="1" dirty="0" smtClean="0">
                                    <a:solidFill>
                                      <a:schemeClr val="tx1"/>
                                    </a:solidFill>
                                    <a:latin typeface="Cambria Math" panose="02040503050406030204" pitchFamily="18" charset="0"/>
                                  </a:rPr>
                                  <m:t>𝑠</m:t>
                                </m:r>
                                <m:r>
                                  <a:rPr lang="en-US" altLang="zh-TW" sz="1800" i="1" dirty="0" smtClean="0">
                                    <a:solidFill>
                                      <a:schemeClr val="tx1"/>
                                    </a:solidFill>
                                    <a:latin typeface="Cambria Math" panose="02040503050406030204" pitchFamily="18" charset="0"/>
                                  </a:rPr>
                                  <m:t>[</m:t>
                                </m:r>
                                <m:r>
                                  <a:rPr lang="en-US" altLang="zh-TW" sz="1800" i="1" dirty="0" smtClean="0">
                                    <a:solidFill>
                                      <a:schemeClr val="tx1"/>
                                    </a:solidFill>
                                    <a:latin typeface="Cambria Math" panose="02040503050406030204" pitchFamily="18" charset="0"/>
                                  </a:rPr>
                                  <m:t>𝑖</m:t>
                                </m:r>
                                <m:r>
                                  <a:rPr lang="en-US" altLang="zh-TW" sz="1800" i="1" dirty="0" smtClean="0">
                                    <a:solidFill>
                                      <a:schemeClr val="tx1"/>
                                    </a:solidFill>
                                    <a:latin typeface="Cambria Math" panose="02040503050406030204" pitchFamily="18" charset="0"/>
                                  </a:rPr>
                                  <m:t>]</m:t>
                                </m:r>
                              </m:oMath>
                            </m:oMathPara>
                          </a14:m>
                          <a:endParaRPr lang="zh-TW" altLang="en-US" sz="1800" i="1"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表格 5">
                <a:extLst>
                  <a:ext uri="{FF2B5EF4-FFF2-40B4-BE49-F238E27FC236}">
                    <a16:creationId xmlns:a16="http://schemas.microsoft.com/office/drawing/2014/main" id="{170BCABB-24C3-43A1-A1FA-DEBECD9D02CE}"/>
                  </a:ext>
                </a:extLst>
              </p:cNvPr>
              <p:cNvGraphicFramePr>
                <a:graphicFrameLocks noGrp="1"/>
              </p:cNvGraphicFramePr>
              <p:nvPr>
                <p:extLst>
                  <p:ext uri="{D42A27DB-BD31-4B8C-83A1-F6EECF244321}">
                    <p14:modId xmlns:p14="http://schemas.microsoft.com/office/powerpoint/2010/main" val="3201282815"/>
                  </p:ext>
                </p:extLst>
              </p:nvPr>
            </p:nvGraphicFramePr>
            <p:xfrm>
              <a:off x="3407004" y="3171883"/>
              <a:ext cx="6096000" cy="1112838"/>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946">
                    <a:tc>
                      <a:txBody>
                        <a:bodyPr/>
                        <a:lstStyle/>
                        <a:p>
                          <a:endParaRPr lang="zh-TW"/>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8197" r="-901000" b="-224590"/>
                          </a:stretch>
                        </a:blipFill>
                      </a:tcPr>
                    </a:tc>
                    <a:tc>
                      <a:txBody>
                        <a:bodyPr/>
                        <a:lstStyle/>
                        <a:p>
                          <a:pPr algn="ctr"/>
                          <a:r>
                            <a:rPr lang="en-US" altLang="zh-TW" sz="1800" b="0" dirty="0">
                              <a:solidFill>
                                <a:schemeClr val="tx1"/>
                              </a:solidFill>
                            </a:rPr>
                            <a:t>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4</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7</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946">
                    <a:tc>
                      <a:txBody>
                        <a:bodyPr/>
                        <a:lstStyle/>
                        <a:p>
                          <a:endParaRPr lang="zh-TW"/>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8197" r="-901000" b="-124590"/>
                          </a:stretch>
                        </a:blipFill>
                      </a:tcPr>
                    </a:tc>
                    <a:tc>
                      <a:txBody>
                        <a:bodyPr/>
                        <a:lstStyle/>
                        <a:p>
                          <a:pPr algn="ctr"/>
                          <a:r>
                            <a:rPr lang="en-US" altLang="zh-TW" sz="1800" b="0" dirty="0">
                              <a:solidFill>
                                <a:schemeClr val="tx1"/>
                              </a:solidFill>
                            </a:rPr>
                            <a:t>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13</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17</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18</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946">
                    <a:tc>
                      <a:txBody>
                        <a:bodyPr/>
                        <a:lstStyle/>
                        <a:p>
                          <a:endParaRPr lang="zh-TW"/>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8197" r="-901000" b="-24590"/>
                          </a:stretch>
                        </a:blipFill>
                      </a:tcPr>
                    </a:tc>
                    <a:tc>
                      <a:txBody>
                        <a:bodyPr/>
                        <a:lstStyle/>
                        <a:p>
                          <a:pPr algn="ctr"/>
                          <a:r>
                            <a:rPr lang="en-US" altLang="zh-TW" sz="1800" b="0" dirty="0">
                              <a:solidFill>
                                <a:schemeClr val="tx1"/>
                              </a:solidFill>
                            </a:rPr>
                            <a:t>0</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p:grpSp>
        <p:nvGrpSpPr>
          <p:cNvPr id="4" name="群組 3">
            <a:extLst>
              <a:ext uri="{FF2B5EF4-FFF2-40B4-BE49-F238E27FC236}">
                <a16:creationId xmlns:a16="http://schemas.microsoft.com/office/drawing/2014/main" id="{4B5AAB33-B822-4F4A-90C3-88F5BC65FFAE}"/>
              </a:ext>
            </a:extLst>
          </p:cNvPr>
          <p:cNvGrpSpPr/>
          <p:nvPr/>
        </p:nvGrpSpPr>
        <p:grpSpPr>
          <a:xfrm>
            <a:off x="3483204" y="3194902"/>
            <a:ext cx="5943600" cy="1066800"/>
            <a:chOff x="3294668" y="3204329"/>
            <a:chExt cx="5943600" cy="1066800"/>
          </a:xfrm>
        </p:grpSpPr>
        <p:cxnSp>
          <p:nvCxnSpPr>
            <p:cNvPr id="7" name="直線接點 6">
              <a:extLst>
                <a:ext uri="{FF2B5EF4-FFF2-40B4-BE49-F238E27FC236}">
                  <a16:creationId xmlns:a16="http://schemas.microsoft.com/office/drawing/2014/main" id="{1C346208-40E3-4518-9558-6EE60E688146}"/>
                </a:ext>
              </a:extLst>
            </p:cNvPr>
            <p:cNvCxnSpPr/>
            <p:nvPr/>
          </p:nvCxnSpPr>
          <p:spPr>
            <a:xfrm>
              <a:off x="3294668" y="3509129"/>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C92CBDAE-3631-4317-9FE3-3B2680F334DE}"/>
                </a:ext>
              </a:extLst>
            </p:cNvPr>
            <p:cNvCxnSpPr/>
            <p:nvPr/>
          </p:nvCxnSpPr>
          <p:spPr>
            <a:xfrm rot="5400000">
              <a:off x="3294668" y="3737729"/>
              <a:ext cx="1066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448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4F4672-3635-4E85-87B0-D3AA30264EEC}"/>
              </a:ext>
            </a:extLst>
          </p:cNvPr>
          <p:cNvSpPr>
            <a:spLocks noGrp="1"/>
          </p:cNvSpPr>
          <p:nvPr>
            <p:ph type="sldNum" sz="quarter" idx="12"/>
          </p:nvPr>
        </p:nvSpPr>
        <p:spPr/>
        <p:txBody>
          <a:bodyPr/>
          <a:lstStyle/>
          <a:p>
            <a:fld id="{273D50BF-F804-4F2B-A050-D3DD5B4A1FE5}" type="slidenum">
              <a:rPr lang="zh-TW" altLang="en-US" smtClean="0"/>
              <a:pPr/>
              <a:t>35</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AEFA8C0-94B1-4AA4-9088-881D2AC21081}"/>
                  </a:ext>
                </a:extLst>
              </p:cNvPr>
              <p:cNvSpPr>
                <a:spLocks noGrp="1"/>
              </p:cNvSpPr>
              <p:nvPr>
                <p:ph sz="quarter" idx="14"/>
              </p:nvPr>
            </p:nvSpPr>
            <p:spPr/>
            <p:txBody>
              <a:bodyPr/>
              <a:lstStyle/>
              <a:p>
                <a:r>
                  <a:rPr lang="en-US" altLang="zh-TW" sz="2800" dirty="0"/>
                  <a:t>Consider a modification of the rod-cutting problem in which, in addition to a price </a:t>
                </a:r>
                <a14:m>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𝑝</m:t>
                        </m:r>
                      </m:e>
                      <m:sub>
                        <m:r>
                          <a:rPr lang="en-US" altLang="zh-TW" sz="2800" b="0" i="1" smtClean="0">
                            <a:latin typeface="Cambria Math" panose="02040503050406030204" pitchFamily="18" charset="0"/>
                          </a:rPr>
                          <m:t>𝑖</m:t>
                        </m:r>
                      </m:sub>
                    </m:sSub>
                  </m:oMath>
                </a14:m>
                <a:r>
                  <a:rPr lang="zh-TW" altLang="en-US" sz="2800" dirty="0"/>
                  <a:t> </a:t>
                </a:r>
                <a:r>
                  <a:rPr lang="en-US" altLang="zh-TW" sz="2800" dirty="0"/>
                  <a:t>for each rod, each cut incurs a fixed cost of </a:t>
                </a:r>
                <a14:m>
                  <m:oMath xmlns:m="http://schemas.openxmlformats.org/officeDocument/2006/math">
                    <m:r>
                      <a:rPr lang="en-US" altLang="zh-TW" sz="2800" b="0" i="1" smtClean="0">
                        <a:latin typeface="Cambria Math" panose="02040503050406030204" pitchFamily="18" charset="0"/>
                      </a:rPr>
                      <m:t>𝑐</m:t>
                    </m:r>
                  </m:oMath>
                </a14:m>
                <a:r>
                  <a:rPr lang="en-US" altLang="zh-TW" sz="2800" dirty="0"/>
                  <a:t>. The revenue associated with a solution is now the sum of the prices of the pieces minus the costs of making the cuts. Give a dynamic-programming algorithm to solve this modified problem.</a:t>
                </a:r>
                <a:endParaRPr lang="zh-TW" altLang="en-US" sz="2800" dirty="0"/>
              </a:p>
            </p:txBody>
          </p:sp>
        </mc:Choice>
        <mc:Fallback xmlns="">
          <p:sp>
            <p:nvSpPr>
              <p:cNvPr id="3" name="內容版面配置區 2">
                <a:extLst>
                  <a:ext uri="{FF2B5EF4-FFF2-40B4-BE49-F238E27FC236}">
                    <a16:creationId xmlns:a16="http://schemas.microsoft.com/office/drawing/2014/main" id="{7AEFA8C0-94B1-4AA4-9088-881D2AC21081}"/>
                  </a:ext>
                </a:extLst>
              </p:cNvPr>
              <p:cNvSpPr>
                <a:spLocks noGrp="1" noRot="1" noChangeAspect="1" noMove="1" noResize="1" noEditPoints="1" noAdjustHandles="1" noChangeArrowheads="1" noChangeShapeType="1" noTextEdit="1"/>
              </p:cNvSpPr>
              <p:nvPr>
                <p:ph sz="quarter" idx="14"/>
              </p:nvPr>
            </p:nvSpPr>
            <p:spPr>
              <a:blipFill>
                <a:blip r:embed="rId2"/>
                <a:stretch>
                  <a:fillRect l="-1107" t="-725" r="-1054"/>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B35947D0-F516-4EBB-8202-305819010D36}"/>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57B86147-52E1-4E51-A243-C39AEAC9276D}"/>
              </a:ext>
            </a:extLst>
          </p:cNvPr>
          <p:cNvSpPr>
            <a:spLocks noGrp="1"/>
          </p:cNvSpPr>
          <p:nvPr>
            <p:ph type="title"/>
          </p:nvPr>
        </p:nvSpPr>
        <p:spPr>
          <a:xfrm>
            <a:off x="444244" y="800313"/>
            <a:ext cx="11416323" cy="868517"/>
          </a:xfrm>
        </p:spPr>
        <p:txBody>
          <a:bodyPr>
            <a:normAutofit fontScale="90000"/>
          </a:bodyPr>
          <a:lstStyle/>
          <a:p>
            <a:r>
              <a:rPr lang="en-US" altLang="zh-TW" dirty="0"/>
              <a:t>Modification of the rod-cutting problem</a:t>
            </a:r>
            <a:endParaRPr lang="zh-TW" altLang="en-US" dirty="0"/>
          </a:p>
        </p:txBody>
      </p:sp>
    </p:spTree>
    <p:extLst>
      <p:ext uri="{BB962C8B-B14F-4D97-AF65-F5344CB8AC3E}">
        <p14:creationId xmlns:p14="http://schemas.microsoft.com/office/powerpoint/2010/main" val="2686475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3320A10-3A7C-4AC8-9C35-B02152C7BC1C}"/>
              </a:ext>
            </a:extLst>
          </p:cNvPr>
          <p:cNvSpPr>
            <a:spLocks noGrp="1"/>
          </p:cNvSpPr>
          <p:nvPr>
            <p:ph type="sldNum" sz="quarter" idx="12"/>
          </p:nvPr>
        </p:nvSpPr>
        <p:spPr/>
        <p:txBody>
          <a:bodyPr/>
          <a:lstStyle/>
          <a:p>
            <a:fld id="{273D50BF-F804-4F2B-A050-D3DD5B4A1FE5}" type="slidenum">
              <a:rPr lang="zh-TW" altLang="en-US" smtClean="0"/>
              <a:pPr/>
              <a:t>36</a:t>
            </a:fld>
            <a:endParaRPr lang="zh-TW" altLang="en-US" dirty="0"/>
          </a:p>
        </p:txBody>
      </p:sp>
      <p:pic>
        <p:nvPicPr>
          <p:cNvPr id="7" name="內容版面配置區 6">
            <a:extLst>
              <a:ext uri="{FF2B5EF4-FFF2-40B4-BE49-F238E27FC236}">
                <a16:creationId xmlns:a16="http://schemas.microsoft.com/office/drawing/2014/main" id="{2348959C-E17A-4810-8F33-6E193DA0E72D}"/>
              </a:ext>
            </a:extLst>
          </p:cNvPr>
          <p:cNvPicPr>
            <a:picLocks noGrp="1" noChangeAspect="1"/>
          </p:cNvPicPr>
          <p:nvPr>
            <p:ph sz="quarter" idx="14"/>
          </p:nvPr>
        </p:nvPicPr>
        <p:blipFill>
          <a:blip r:embed="rId2"/>
          <a:stretch>
            <a:fillRect/>
          </a:stretch>
        </p:blipFill>
        <p:spPr>
          <a:xfrm>
            <a:off x="515521" y="1748554"/>
            <a:ext cx="11563350" cy="4282722"/>
          </a:xfrm>
        </p:spPr>
      </p:pic>
    </p:spTree>
    <p:extLst>
      <p:ext uri="{BB962C8B-B14F-4D97-AF65-F5344CB8AC3E}">
        <p14:creationId xmlns:p14="http://schemas.microsoft.com/office/powerpoint/2010/main" val="208914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F0B1A4D-25B0-49FF-A345-9C633799F157}"/>
              </a:ext>
            </a:extLst>
          </p:cNvPr>
          <p:cNvSpPr>
            <a:spLocks noGrp="1"/>
          </p:cNvSpPr>
          <p:nvPr>
            <p:ph type="title"/>
          </p:nvPr>
        </p:nvSpPr>
        <p:spPr>
          <a:xfrm>
            <a:off x="1219571" y="2530020"/>
            <a:ext cx="6637167" cy="1492397"/>
          </a:xfrm>
        </p:spPr>
        <p:txBody>
          <a:bodyPr>
            <a:normAutofit/>
          </a:bodyPr>
          <a:lstStyle/>
          <a:p>
            <a:r>
              <a:rPr lang="en-US" altLang="zh-TW" dirty="0"/>
              <a:t>Matrix-chain multiplication</a:t>
            </a:r>
            <a:endParaRPr lang="zh-TW" altLang="en-US" dirty="0"/>
          </a:p>
        </p:txBody>
      </p:sp>
      <p:sp>
        <p:nvSpPr>
          <p:cNvPr id="2" name="投影片編號版面配置區 1">
            <a:extLst>
              <a:ext uri="{FF2B5EF4-FFF2-40B4-BE49-F238E27FC236}">
                <a16:creationId xmlns:a16="http://schemas.microsoft.com/office/drawing/2014/main" id="{E95E2057-B28C-4C11-9816-586295FDD8A0}"/>
              </a:ext>
            </a:extLst>
          </p:cNvPr>
          <p:cNvSpPr>
            <a:spLocks noGrp="1"/>
          </p:cNvSpPr>
          <p:nvPr>
            <p:ph type="sldNum" sz="quarter" idx="12"/>
          </p:nvPr>
        </p:nvSpPr>
        <p:spPr/>
        <p:txBody>
          <a:bodyPr/>
          <a:lstStyle/>
          <a:p>
            <a:fld id="{273D50BF-F804-4F2B-A050-D3DD5B4A1FE5}" type="slidenum">
              <a:rPr lang="zh-TW" altLang="en-US" smtClean="0"/>
              <a:pPr/>
              <a:t>37</a:t>
            </a:fld>
            <a:endParaRPr lang="zh-TW" altLang="en-US" dirty="0"/>
          </a:p>
        </p:txBody>
      </p:sp>
    </p:spTree>
    <p:extLst>
      <p:ext uri="{BB962C8B-B14F-4D97-AF65-F5344CB8AC3E}">
        <p14:creationId xmlns:p14="http://schemas.microsoft.com/office/powerpoint/2010/main" val="1169547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669AF17-6264-45CE-A774-75B14DEFE230}"/>
              </a:ext>
            </a:extLst>
          </p:cNvPr>
          <p:cNvSpPr>
            <a:spLocks noGrp="1"/>
          </p:cNvSpPr>
          <p:nvPr>
            <p:ph type="sldNum" sz="quarter" idx="12"/>
          </p:nvPr>
        </p:nvSpPr>
        <p:spPr/>
        <p:txBody>
          <a:bodyPr/>
          <a:lstStyle/>
          <a:p>
            <a:fld id="{273D50BF-F804-4F2B-A050-D3DD5B4A1FE5}" type="slidenum">
              <a:rPr lang="zh-TW" altLang="en-US" smtClean="0"/>
              <a:pPr/>
              <a:t>38</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C3E1F6-1B62-46FD-87EF-5F81050FCE57}"/>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A product of matrices is fully parenthesized if it is either a single matrix, or a product of two fully parenthesized matrix product, surrounded by parentheses. </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How to compute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r>
                      <a:rPr lang="en-US" altLang="zh-TW" sz="2800" i="1">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𝑛</m:t>
                        </m:r>
                      </m:sub>
                    </m:sSub>
                  </m:oMath>
                </a14:m>
                <a:r>
                  <a:rPr lang="en-US" altLang="zh-TW" sz="2800" dirty="0">
                    <a:solidFill>
                      <a:prstClr val="black"/>
                    </a:solidFill>
                    <a:latin typeface="Calibri" panose="020F0502020204030204"/>
                    <a:ea typeface="新細明體" panose="02020500000000000000" pitchFamily="18" charset="-120"/>
                  </a:rPr>
                  <a:t> where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𝑖</m:t>
                        </m:r>
                      </m:sub>
                    </m:sSub>
                  </m:oMath>
                </a14:m>
                <a:r>
                  <a:rPr lang="en-US" altLang="zh-TW" sz="2800" dirty="0">
                    <a:solidFill>
                      <a:prstClr val="black"/>
                    </a:solidFill>
                    <a:latin typeface="Calibri" panose="020F0502020204030204"/>
                    <a:ea typeface="新細明體" panose="02020500000000000000" pitchFamily="18" charset="-120"/>
                  </a:rPr>
                  <a:t> is a matrix for every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𝑖</m:t>
                    </m:r>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Example: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3</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4</m:t>
                        </m:r>
                      </m:sub>
                    </m:sSub>
                  </m:oMath>
                </a14:m>
                <a:br>
                  <a:rPr lang="en-US" altLang="zh-TW" sz="2800" dirty="0">
                    <a:solidFill>
                      <a:prstClr val="black"/>
                    </a:solidFill>
                    <a:latin typeface="Calibri" panose="020F0502020204030204"/>
                    <a:ea typeface="新細明體" panose="02020500000000000000" pitchFamily="18" charset="-120"/>
                  </a:rPr>
                </a:br>
                <a14:m>
                  <m:oMath xmlns:m="http://schemas.openxmlformats.org/officeDocument/2006/math">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3</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4</m:t>
                                    </m:r>
                                  </m:sub>
                                </m:sSub>
                              </m:e>
                            </m:d>
                          </m:e>
                        </m:d>
                      </m:e>
                    </m:d>
                  </m:oMath>
                </a14:m>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d>
                          <m:dPr>
                            <m:ctrlPr>
                              <a:rPr lang="en-US" altLang="zh-TW" sz="2800" i="1">
                                <a:solidFill>
                                  <a:prstClr val="black"/>
                                </a:solidFill>
                                <a:latin typeface="Cambria Math" panose="02040503050406030204" pitchFamily="18" charset="0"/>
                                <a:ea typeface="新細明體" panose="02020500000000000000" pitchFamily="18" charset="-120"/>
                              </a:rPr>
                            </m:ctrlPr>
                          </m:dPr>
                          <m:e>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3</m:t>
                                    </m:r>
                                  </m:sub>
                                </m:sSub>
                              </m:e>
                            </m:d>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4</m:t>
                                </m:r>
                              </m:sub>
                            </m:sSub>
                          </m:e>
                        </m:d>
                      </m:e>
                    </m:d>
                  </m:oMath>
                </a14:m>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d>
                      <m:dPr>
                        <m:ctrlPr>
                          <a:rPr lang="en-US" altLang="zh-TW" sz="2800" i="1">
                            <a:solidFill>
                              <a:prstClr val="black"/>
                            </a:solidFill>
                            <a:latin typeface="Cambria Math" panose="02040503050406030204" pitchFamily="18" charset="0"/>
                            <a:ea typeface="新細明體" panose="02020500000000000000" pitchFamily="18" charset="-120"/>
                          </a:rPr>
                        </m:ctrlPr>
                      </m:dPr>
                      <m:e>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e>
                        </m:d>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3</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4</m:t>
                                </m:r>
                              </m:sub>
                            </m:sSub>
                          </m:e>
                        </m:d>
                      </m:e>
                    </m:d>
                  </m:oMath>
                </a14:m>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d>
                      <m:dPr>
                        <m:ctrlPr>
                          <a:rPr lang="en-US" altLang="zh-TW" sz="2800" i="1">
                            <a:solidFill>
                              <a:prstClr val="black"/>
                            </a:solidFill>
                            <a:latin typeface="Cambria Math" panose="02040503050406030204" pitchFamily="18" charset="0"/>
                            <a:ea typeface="新細明體" panose="02020500000000000000" pitchFamily="18" charset="-120"/>
                          </a:rPr>
                        </m:ctrlPr>
                      </m:dPr>
                      <m:e>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e>
                                </m:d>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3</m:t>
                                </m:r>
                              </m:sub>
                            </m:sSub>
                          </m:e>
                        </m:d>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4</m:t>
                            </m:r>
                          </m:sub>
                        </m:sSub>
                      </m:e>
                    </m:d>
                  </m:oMath>
                </a14:m>
                <a:r>
                  <a:rPr lang="en-US" altLang="zh-TW" sz="2800" dirty="0">
                    <a:solidFill>
                      <a:prstClr val="black"/>
                    </a:solidFill>
                    <a:latin typeface="Calibri" panose="020F0502020204030204"/>
                    <a:ea typeface="新細明體" panose="02020500000000000000" pitchFamily="18" charset="-120"/>
                  </a:rPr>
                  <a:t> </a:t>
                </a:r>
              </a:p>
              <a:p>
                <a:pPr marL="228600" indent="-228600" algn="l">
                  <a:lnSpc>
                    <a:spcPct val="90000"/>
                  </a:lnSpc>
                  <a:spcBef>
                    <a:spcPts val="1000"/>
                  </a:spcBef>
                  <a:buFont typeface="Arial" panose="020B0604020202020204" pitchFamily="34" charset="0"/>
                  <a:buChar char="•"/>
                  <a:defRPr/>
                </a:pPr>
                <a:endParaRPr lang="en-US" altLang="zh-TW" sz="2800" dirty="0">
                  <a:solidFill>
                    <a:prstClr val="black"/>
                  </a:solidFill>
                  <a:latin typeface="Calibri" panose="020F0502020204030204"/>
                  <a:ea typeface="新細明體" panose="02020500000000000000" pitchFamily="18" charset="-120"/>
                </a:endParaRPr>
              </a:p>
              <a:p>
                <a:endParaRPr lang="zh-TW" altLang="en-US" dirty="0"/>
              </a:p>
            </p:txBody>
          </p:sp>
        </mc:Choice>
        <mc:Fallback xmlns="">
          <p:sp>
            <p:nvSpPr>
              <p:cNvPr id="3" name="內容版面配置區 2">
                <a:extLst>
                  <a:ext uri="{FF2B5EF4-FFF2-40B4-BE49-F238E27FC236}">
                    <a16:creationId xmlns:a16="http://schemas.microsoft.com/office/drawing/2014/main" id="{2AC3E1F6-1B62-46FD-87EF-5F81050FCE57}"/>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B9F860B0-4C2E-4776-8D01-2D0B8ED4FE6B}"/>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0466D534-CD0B-4CF2-9142-351D6C5ED826}"/>
              </a:ext>
            </a:extLst>
          </p:cNvPr>
          <p:cNvSpPr>
            <a:spLocks noGrp="1"/>
          </p:cNvSpPr>
          <p:nvPr>
            <p:ph type="title"/>
          </p:nvPr>
        </p:nvSpPr>
        <p:spPr/>
        <p:txBody>
          <a:bodyPr>
            <a:normAutofit fontScale="90000"/>
          </a:bodyPr>
          <a:lstStyle/>
          <a:p>
            <a:r>
              <a:rPr lang="en-US" altLang="zh-TW" dirty="0"/>
              <a:t>Matrix-chain multiplication</a:t>
            </a:r>
            <a:endParaRPr lang="zh-TW" altLang="en-US" dirty="0"/>
          </a:p>
        </p:txBody>
      </p:sp>
    </p:spTree>
    <p:extLst>
      <p:ext uri="{BB962C8B-B14F-4D97-AF65-F5344CB8AC3E}">
        <p14:creationId xmlns:p14="http://schemas.microsoft.com/office/powerpoint/2010/main" val="1094754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A7BED65-939C-4402-82D7-260D5723E17F}"/>
              </a:ext>
            </a:extLst>
          </p:cNvPr>
          <p:cNvSpPr>
            <a:spLocks noGrp="1"/>
          </p:cNvSpPr>
          <p:nvPr>
            <p:ph type="sldNum" sz="quarter" idx="12"/>
          </p:nvPr>
        </p:nvSpPr>
        <p:spPr/>
        <p:txBody>
          <a:bodyPr/>
          <a:lstStyle/>
          <a:p>
            <a:fld id="{273D50BF-F804-4F2B-A050-D3DD5B4A1FE5}" type="slidenum">
              <a:rPr lang="zh-TW" altLang="en-US" smtClean="0"/>
              <a:pPr/>
              <a:t>39</a:t>
            </a:fld>
            <a:endParaRPr lang="zh-TW" altLang="en-US" dirty="0"/>
          </a:p>
        </p:txBody>
      </p:sp>
      <p:pic>
        <p:nvPicPr>
          <p:cNvPr id="7" name="內容版面配置區 6">
            <a:extLst>
              <a:ext uri="{FF2B5EF4-FFF2-40B4-BE49-F238E27FC236}">
                <a16:creationId xmlns:a16="http://schemas.microsoft.com/office/drawing/2014/main" id="{7AB7F46B-7F34-42C0-BD9F-60E2F889803A}"/>
              </a:ext>
            </a:extLst>
          </p:cNvPr>
          <p:cNvPicPr>
            <a:picLocks noGrp="1" noChangeAspect="1"/>
          </p:cNvPicPr>
          <p:nvPr>
            <p:ph sz="quarter" idx="14"/>
          </p:nvPr>
        </p:nvPicPr>
        <p:blipFill>
          <a:blip r:embed="rId2"/>
          <a:stretch>
            <a:fillRect/>
          </a:stretch>
        </p:blipFill>
        <p:spPr>
          <a:xfrm>
            <a:off x="524399" y="1170655"/>
            <a:ext cx="11563350" cy="5056548"/>
          </a:xfrm>
        </p:spPr>
      </p:pic>
    </p:spTree>
    <p:extLst>
      <p:ext uri="{BB962C8B-B14F-4D97-AF65-F5344CB8AC3E}">
        <p14:creationId xmlns:p14="http://schemas.microsoft.com/office/powerpoint/2010/main" val="284339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CB255AA-7099-4D6C-A940-DC68CD65D114}"/>
              </a:ext>
            </a:extLst>
          </p:cNvPr>
          <p:cNvSpPr>
            <a:spLocks noGrp="1"/>
          </p:cNvSpPr>
          <p:nvPr>
            <p:ph type="sldNum" sz="quarter" idx="12"/>
          </p:nvPr>
        </p:nvSpPr>
        <p:spPr/>
        <p:txBody>
          <a:bodyPr/>
          <a:lstStyle/>
          <a:p>
            <a:fld id="{273D50BF-F804-4F2B-A050-D3DD5B4A1FE5}" type="slidenum">
              <a:rPr lang="zh-TW" altLang="en-US" smtClean="0"/>
              <a:pPr/>
              <a:t>4</a:t>
            </a:fld>
            <a:endParaRPr lang="zh-TW" altLang="en-US" dirty="0"/>
          </a:p>
        </p:txBody>
      </p:sp>
      <p:sp>
        <p:nvSpPr>
          <p:cNvPr id="3" name="內容版面配置區 2">
            <a:extLst>
              <a:ext uri="{FF2B5EF4-FFF2-40B4-BE49-F238E27FC236}">
                <a16:creationId xmlns:a16="http://schemas.microsoft.com/office/drawing/2014/main" id="{6B69353B-DE5F-4BF4-A61B-F5E6E015FA13}"/>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Characterize the structure of an optimal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Recursively define the value of an optimal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the value of an optimal solution in a bottom-up fashion.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Construct an optimal solution from computed information.</a:t>
            </a:r>
          </a:p>
          <a:p>
            <a:endParaRPr lang="zh-TW" altLang="en-US" dirty="0"/>
          </a:p>
        </p:txBody>
      </p:sp>
      <p:sp>
        <p:nvSpPr>
          <p:cNvPr id="5" name="標題 4">
            <a:extLst>
              <a:ext uri="{FF2B5EF4-FFF2-40B4-BE49-F238E27FC236}">
                <a16:creationId xmlns:a16="http://schemas.microsoft.com/office/drawing/2014/main" id="{F2181BB3-B6C7-458C-9022-04C8ED94E87A}"/>
              </a:ext>
            </a:extLst>
          </p:cNvPr>
          <p:cNvSpPr>
            <a:spLocks noGrp="1"/>
          </p:cNvSpPr>
          <p:nvPr>
            <p:ph type="title"/>
          </p:nvPr>
        </p:nvSpPr>
        <p:spPr/>
        <p:txBody>
          <a:bodyPr/>
          <a:lstStyle/>
          <a:p>
            <a:r>
              <a:rPr lang="en-US" altLang="zh-TW" dirty="0"/>
              <a:t>Four-step method</a:t>
            </a:r>
            <a:endParaRPr lang="zh-TW" altLang="en-US" dirty="0"/>
          </a:p>
        </p:txBody>
      </p:sp>
    </p:spTree>
    <p:extLst>
      <p:ext uri="{BB962C8B-B14F-4D97-AF65-F5344CB8AC3E}">
        <p14:creationId xmlns:p14="http://schemas.microsoft.com/office/powerpoint/2010/main" val="3464779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6E6677C-1988-422A-A1B3-9A593C57CA70}"/>
              </a:ext>
            </a:extLst>
          </p:cNvPr>
          <p:cNvSpPr>
            <a:spLocks noGrp="1"/>
          </p:cNvSpPr>
          <p:nvPr>
            <p:ph type="sldNum" sz="quarter" idx="12"/>
          </p:nvPr>
        </p:nvSpPr>
        <p:spPr/>
        <p:txBody>
          <a:bodyPr/>
          <a:lstStyle/>
          <a:p>
            <a:fld id="{273D50BF-F804-4F2B-A050-D3DD5B4A1FE5}" type="slidenum">
              <a:rPr lang="zh-TW" altLang="en-US" smtClean="0"/>
              <a:pPr/>
              <a:t>40</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C3F19D1-2F7A-4496-A765-1A56409EDE40}"/>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Let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𝐴</m:t>
                    </m:r>
                  </m:oMath>
                </a14:m>
                <a:r>
                  <a:rPr lang="en-US" altLang="zh-TW" sz="2800" dirty="0">
                    <a:solidFill>
                      <a:prstClr val="black"/>
                    </a:solidFill>
                    <a:latin typeface="Calibri" panose="020F0502020204030204"/>
                    <a:ea typeface="新細明體" panose="02020500000000000000" pitchFamily="18" charset="-120"/>
                  </a:rPr>
                  <a:t> be a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𝑝</m:t>
                    </m:r>
                    <m:r>
                      <a:rPr lang="en-US" altLang="zh-TW" sz="2800" b="0" i="1" smtClean="0">
                        <a:solidFill>
                          <a:prstClr val="black"/>
                        </a:solidFill>
                        <a:latin typeface="Cambria Math" panose="02040503050406030204" pitchFamily="18" charset="0"/>
                        <a:ea typeface="Cambria Math" panose="020405030504060302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rPr>
                      <m:t>𝑞</m:t>
                    </m:r>
                  </m:oMath>
                </a14:m>
                <a:r>
                  <a:rPr lang="en-US" altLang="zh-TW" sz="2800" dirty="0">
                    <a:solidFill>
                      <a:prstClr val="black"/>
                    </a:solidFill>
                    <a:latin typeface="Calibri" panose="020F0502020204030204"/>
                    <a:ea typeface="新細明體" panose="02020500000000000000" pitchFamily="18" charset="-120"/>
                  </a:rPr>
                  <a:t> matrix, and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𝐵</m:t>
                    </m:r>
                  </m:oMath>
                </a14:m>
                <a:r>
                  <a:rPr lang="en-US" altLang="zh-TW" sz="2800" dirty="0">
                    <a:solidFill>
                      <a:prstClr val="black"/>
                    </a:solidFill>
                    <a:latin typeface="Calibri" panose="020F0502020204030204"/>
                    <a:ea typeface="新細明體" panose="02020500000000000000" pitchFamily="18" charset="-120"/>
                  </a:rPr>
                  <a:t> be a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𝑞</m:t>
                    </m:r>
                    <m:r>
                      <a:rPr lang="en-US" altLang="zh-TW" sz="2800" b="0" i="1" smtClean="0">
                        <a:solidFill>
                          <a:prstClr val="black"/>
                        </a:solidFill>
                        <a:latin typeface="Cambria Math" panose="02040503050406030204" pitchFamily="18" charset="0"/>
                        <a:ea typeface="Cambria Math" panose="020405030504060302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rPr>
                      <m:t>𝑟</m:t>
                    </m:r>
                  </m:oMath>
                </a14:m>
                <a:r>
                  <a:rPr lang="en-US" altLang="zh-TW" sz="2800" dirty="0">
                    <a:solidFill>
                      <a:prstClr val="black"/>
                    </a:solidFill>
                    <a:latin typeface="Calibri" panose="020F0502020204030204"/>
                    <a:ea typeface="新細明體" panose="02020500000000000000" pitchFamily="18" charset="-120"/>
                  </a:rPr>
                  <a:t> matrix. Then the complexity is </a:t>
                </a:r>
                <a14:m>
                  <m:oMath xmlns:m="http://schemas.openxmlformats.org/officeDocument/2006/math">
                    <m:r>
                      <a:rPr lang="en-US" altLang="zh-TW" sz="2800" i="1">
                        <a:solidFill>
                          <a:prstClr val="black"/>
                        </a:solidFill>
                        <a:latin typeface="Cambria Math" panose="02040503050406030204" pitchFamily="18" charset="0"/>
                        <a:ea typeface="新細明體" panose="02020500000000000000" pitchFamily="18" charset="-120"/>
                      </a:rPr>
                      <m:t>𝑝</m:t>
                    </m:r>
                    <m:r>
                      <a:rPr lang="en-US" altLang="zh-TW" sz="2800" i="1">
                        <a:solidFill>
                          <a:prstClr val="black"/>
                        </a:solidFill>
                        <a:latin typeface="Cambria Math" panose="02040503050406030204" pitchFamily="18" charset="0"/>
                        <a:ea typeface="Cambria Math" panose="02040503050406030204" pitchFamily="18" charset="0"/>
                      </a:rPr>
                      <m:t>×</m:t>
                    </m:r>
                    <m:r>
                      <a:rPr lang="en-US" altLang="zh-TW" sz="2800" i="1">
                        <a:solidFill>
                          <a:prstClr val="black"/>
                        </a:solidFill>
                        <a:latin typeface="Cambria Math" panose="02040503050406030204" pitchFamily="18" charset="0"/>
                        <a:ea typeface="Cambria Math" panose="02040503050406030204" pitchFamily="18" charset="0"/>
                      </a:rPr>
                      <m:t>𝑞</m:t>
                    </m:r>
                    <m:r>
                      <a:rPr lang="en-US" altLang="zh-TW" sz="2800" i="1">
                        <a:solidFill>
                          <a:prstClr val="black"/>
                        </a:solidFill>
                        <a:latin typeface="Cambria Math" panose="02040503050406030204" pitchFamily="18" charset="0"/>
                        <a:ea typeface="Cambria Math" panose="02040503050406030204" pitchFamily="18" charset="0"/>
                      </a:rPr>
                      <m:t>×</m:t>
                    </m:r>
                    <m:r>
                      <a:rPr lang="en-US" altLang="zh-TW" sz="2800" i="1">
                        <a:solidFill>
                          <a:prstClr val="black"/>
                        </a:solidFill>
                        <a:latin typeface="Cambria Math" panose="02040503050406030204" pitchFamily="18" charset="0"/>
                        <a:ea typeface="Cambria Math" panose="02040503050406030204" pitchFamily="18" charset="0"/>
                      </a:rPr>
                      <m:t>𝑟</m:t>
                    </m:r>
                  </m:oMath>
                </a14:m>
                <a:r>
                  <a:rPr lang="en-US" altLang="zh-TW" sz="2800" dirty="0">
                    <a:solidFill>
                      <a:prstClr val="black"/>
                    </a:solidFill>
                    <a:latin typeface="Calibri" panose="020F0502020204030204"/>
                    <a:ea typeface="新細明體" panose="02020500000000000000" pitchFamily="18" charset="-120"/>
                  </a:rPr>
                  <a:t>. </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Example: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1</m:t>
                        </m:r>
                      </m:sub>
                    </m:sSub>
                  </m:oMath>
                </a14:m>
                <a:r>
                  <a:rPr lang="en-US" altLang="zh-TW" sz="2800" dirty="0">
                    <a:solidFill>
                      <a:prstClr val="black"/>
                    </a:solidFill>
                    <a:latin typeface="Calibri" panose="020F0502020204030204"/>
                    <a:ea typeface="新細明體" panose="02020500000000000000" pitchFamily="18" charset="-120"/>
                  </a:rPr>
                  <a:t> is a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10</m:t>
                    </m:r>
                    <m:r>
                      <a:rPr lang="en-US" altLang="zh-TW" sz="2800" i="1">
                        <a:solidFill>
                          <a:prstClr val="black"/>
                        </a:solidFill>
                        <a:latin typeface="Cambria Math" panose="02040503050406030204" pitchFamily="18" charset="0"/>
                        <a:ea typeface="Cambria Math" panose="020405030504060302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rPr>
                      <m:t>100</m:t>
                    </m:r>
                  </m:oMath>
                </a14:m>
                <a:r>
                  <a:rPr lang="en-US" altLang="zh-TW" sz="2800" dirty="0">
                    <a:solidFill>
                      <a:prstClr val="black"/>
                    </a:solidFill>
                    <a:latin typeface="Calibri" panose="020F0502020204030204"/>
                    <a:ea typeface="新細明體" panose="02020500000000000000" pitchFamily="18" charset="-120"/>
                  </a:rPr>
                  <a:t> matrix,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2</m:t>
                        </m:r>
                      </m:sub>
                    </m:sSub>
                  </m:oMath>
                </a14:m>
                <a:r>
                  <a:rPr lang="en-US" altLang="zh-TW" sz="2800" dirty="0">
                    <a:solidFill>
                      <a:prstClr val="black"/>
                    </a:solidFill>
                    <a:latin typeface="Calibri" panose="020F0502020204030204"/>
                    <a:ea typeface="新細明體" panose="02020500000000000000" pitchFamily="18" charset="-120"/>
                  </a:rPr>
                  <a:t> is a </a:t>
                </a:r>
                <a14:m>
                  <m:oMath xmlns:m="http://schemas.openxmlformats.org/officeDocument/2006/math">
                    <m:r>
                      <a:rPr lang="en-US" altLang="zh-TW" sz="2800" i="1">
                        <a:solidFill>
                          <a:prstClr val="black"/>
                        </a:solidFill>
                        <a:latin typeface="Cambria Math" panose="02040503050406030204" pitchFamily="18" charset="0"/>
                        <a:ea typeface="新細明體" panose="02020500000000000000" pitchFamily="18" charset="-120"/>
                      </a:rPr>
                      <m:t>10</m:t>
                    </m:r>
                    <m:r>
                      <a:rPr lang="en-US" altLang="zh-TW" sz="2800" b="0" i="1" smtClean="0">
                        <a:solidFill>
                          <a:prstClr val="black"/>
                        </a:solidFill>
                        <a:latin typeface="Cambria Math" panose="02040503050406030204" pitchFamily="18" charset="0"/>
                        <a:ea typeface="新細明體" panose="02020500000000000000" pitchFamily="18" charset="-120"/>
                      </a:rPr>
                      <m:t>0</m:t>
                    </m:r>
                    <m:r>
                      <a:rPr lang="en-US" altLang="zh-TW" sz="2800" i="1">
                        <a:solidFill>
                          <a:prstClr val="black"/>
                        </a:solidFill>
                        <a:latin typeface="Cambria Math" panose="02040503050406030204" pitchFamily="18" charset="0"/>
                        <a:ea typeface="Cambria Math" panose="020405030504060302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rPr>
                      <m:t>5</m:t>
                    </m:r>
                  </m:oMath>
                </a14:m>
                <a:r>
                  <a:rPr lang="en-US" altLang="zh-TW" sz="2800" dirty="0">
                    <a:solidFill>
                      <a:prstClr val="black"/>
                    </a:solidFill>
                    <a:latin typeface="Calibri" panose="020F0502020204030204"/>
                    <a:ea typeface="新細明體" panose="02020500000000000000" pitchFamily="18" charset="-120"/>
                  </a:rPr>
                  <a:t> matrix, and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3</m:t>
                        </m:r>
                      </m:sub>
                    </m:sSub>
                  </m:oMath>
                </a14:m>
                <a:r>
                  <a:rPr lang="en-US" altLang="zh-TW" sz="2800" dirty="0">
                    <a:solidFill>
                      <a:prstClr val="black"/>
                    </a:solidFill>
                    <a:latin typeface="Calibri" panose="020F0502020204030204"/>
                    <a:ea typeface="新細明體" panose="02020500000000000000" pitchFamily="18" charset="-120"/>
                  </a:rPr>
                  <a:t> is a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5</m:t>
                    </m:r>
                    <m:r>
                      <a:rPr lang="en-US" altLang="zh-TW" sz="2800" i="1">
                        <a:solidFill>
                          <a:prstClr val="black"/>
                        </a:solidFill>
                        <a:latin typeface="Cambria Math" panose="02040503050406030204" pitchFamily="18" charset="0"/>
                        <a:ea typeface="Cambria Math" panose="02040503050406030204" pitchFamily="18" charset="0"/>
                      </a:rPr>
                      <m:t>×50</m:t>
                    </m:r>
                  </m:oMath>
                </a14:m>
                <a:r>
                  <a:rPr lang="en-US" altLang="zh-TW" sz="2800" dirty="0">
                    <a:solidFill>
                      <a:prstClr val="black"/>
                    </a:solidFill>
                    <a:latin typeface="Calibri" panose="020F0502020204030204"/>
                    <a:ea typeface="新細明體" panose="02020500000000000000" pitchFamily="18" charset="-120"/>
                  </a:rPr>
                  <a:t>        matrix. Then </a:t>
                </a:r>
                <a14:m>
                  <m:oMath xmlns:m="http://schemas.openxmlformats.org/officeDocument/2006/math">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e>
                        </m:d>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3</m:t>
                            </m:r>
                          </m:sub>
                        </m:sSub>
                      </m:e>
                    </m:d>
                  </m:oMath>
                </a14:m>
                <a:r>
                  <a:rPr lang="en-US" altLang="zh-TW" sz="2800" dirty="0">
                    <a:solidFill>
                      <a:prstClr val="black"/>
                    </a:solidFill>
                    <a:latin typeface="Calibri" panose="020F0502020204030204"/>
                    <a:ea typeface="新細明體" panose="02020500000000000000" pitchFamily="18" charset="-120"/>
                  </a:rPr>
                  <a:t> takes </a:t>
                </a:r>
                <a14:m>
                  <m:oMath xmlns:m="http://schemas.openxmlformats.org/officeDocument/2006/math">
                    <m:r>
                      <a:rPr lang="en-US" altLang="zh-TW" sz="2800" i="1">
                        <a:solidFill>
                          <a:prstClr val="black"/>
                        </a:solidFill>
                        <a:latin typeface="Cambria Math" panose="02040503050406030204" pitchFamily="18" charset="0"/>
                        <a:ea typeface="新細明體" panose="02020500000000000000" pitchFamily="18" charset="-120"/>
                      </a:rPr>
                      <m:t>10</m:t>
                    </m:r>
                    <m:r>
                      <a:rPr lang="en-US" altLang="zh-TW" sz="2800" i="1">
                        <a:solidFill>
                          <a:prstClr val="black"/>
                        </a:solidFill>
                        <a:latin typeface="Cambria Math" panose="02040503050406030204" pitchFamily="18" charset="0"/>
                        <a:ea typeface="Cambria Math" panose="02040503050406030204" pitchFamily="18" charset="0"/>
                      </a:rPr>
                      <m:t>×100×5</m:t>
                    </m:r>
                    <m:r>
                      <a:rPr lang="en-US" altLang="zh-TW" sz="2800" b="0" i="1" smtClean="0">
                        <a:solidFill>
                          <a:prstClr val="black"/>
                        </a:solidFill>
                        <a:latin typeface="Cambria Math" panose="02040503050406030204" pitchFamily="18" charset="0"/>
                        <a:ea typeface="Cambria Math" panose="02040503050406030204" pitchFamily="18" charset="0"/>
                      </a:rPr>
                      <m:t>+</m:t>
                    </m:r>
                    <m:r>
                      <a:rPr lang="en-US" altLang="zh-TW" sz="2800" i="1">
                        <a:solidFill>
                          <a:prstClr val="black"/>
                        </a:solidFill>
                        <a:latin typeface="Cambria Math" panose="02040503050406030204" pitchFamily="18" charset="0"/>
                        <a:ea typeface="新細明體" panose="02020500000000000000" pitchFamily="18" charset="-120"/>
                      </a:rPr>
                      <m:t>10</m:t>
                    </m:r>
                    <m:r>
                      <a:rPr lang="en-US" altLang="zh-TW" sz="2800" i="1">
                        <a:solidFill>
                          <a:prstClr val="black"/>
                        </a:solidFill>
                        <a:latin typeface="Cambria Math" panose="02040503050406030204" pitchFamily="18" charset="0"/>
                        <a:ea typeface="Cambria Math" panose="02040503050406030204" pitchFamily="18" charset="0"/>
                      </a:rPr>
                      <m:t>×5×50</m:t>
                    </m:r>
                    <m:r>
                      <a:rPr lang="en-US" altLang="zh-TW" sz="2800" b="0" i="1" smtClean="0">
                        <a:solidFill>
                          <a:prstClr val="black"/>
                        </a:solidFill>
                        <a:latin typeface="Cambria Math" panose="02040503050406030204" pitchFamily="18" charset="0"/>
                        <a:ea typeface="Cambria Math" panose="02040503050406030204" pitchFamily="18" charset="0"/>
                      </a:rPr>
                      <m:t>=7500</m:t>
                    </m:r>
                  </m:oMath>
                </a14:m>
                <a:r>
                  <a:rPr lang="en-US" altLang="zh-TW" sz="2800" dirty="0">
                    <a:solidFill>
                      <a:prstClr val="black"/>
                    </a:solidFill>
                    <a:latin typeface="Calibri" panose="020F0502020204030204"/>
                    <a:ea typeface="新細明體" panose="02020500000000000000" pitchFamily="18" charset="-120"/>
                  </a:rPr>
                  <a:t> time. However, </a:t>
                </a:r>
                <a14:m>
                  <m:oMath xmlns:m="http://schemas.openxmlformats.org/officeDocument/2006/math">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d>
                          <m:dPr>
                            <m:ctrlPr>
                              <a:rPr lang="en-US" altLang="zh-TW" sz="2800" i="1">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3</m:t>
                                </m:r>
                              </m:sub>
                            </m:sSub>
                          </m:e>
                        </m:d>
                      </m:e>
                    </m:d>
                  </m:oMath>
                </a14:m>
                <a:r>
                  <a:rPr lang="en-US" altLang="zh-TW" sz="2800" dirty="0">
                    <a:solidFill>
                      <a:prstClr val="black"/>
                    </a:solidFill>
                    <a:latin typeface="Calibri" panose="020F0502020204030204"/>
                    <a:ea typeface="新細明體" panose="02020500000000000000" pitchFamily="18" charset="-120"/>
                  </a:rPr>
                  <a:t> takes</a:t>
                </a:r>
                <a14:m>
                  <m:oMath xmlns:m="http://schemas.openxmlformats.org/officeDocument/2006/math">
                    <m:r>
                      <a:rPr lang="en-US" altLang="zh-TW" sz="2800" b="0" i="0" smtClean="0">
                        <a:solidFill>
                          <a:prstClr val="black"/>
                        </a:solidFill>
                        <a:latin typeface="Cambria Math" panose="02040503050406030204" pitchFamily="18" charset="0"/>
                        <a:ea typeface="新細明體" panose="02020500000000000000" pitchFamily="18" charset="-120"/>
                      </a:rPr>
                      <m:t> </m:t>
                    </m:r>
                    <m:r>
                      <a:rPr lang="en-US" altLang="zh-TW" sz="2800" i="1">
                        <a:solidFill>
                          <a:prstClr val="black"/>
                        </a:solidFill>
                        <a:latin typeface="Cambria Math" panose="02040503050406030204" pitchFamily="18" charset="0"/>
                        <a:ea typeface="新細明體" panose="02020500000000000000" pitchFamily="18" charset="-120"/>
                      </a:rPr>
                      <m:t>100</m:t>
                    </m:r>
                    <m:r>
                      <a:rPr lang="en-US" altLang="zh-TW" sz="2800" i="1">
                        <a:solidFill>
                          <a:prstClr val="black"/>
                        </a:solidFill>
                        <a:latin typeface="Cambria Math" panose="02040503050406030204" pitchFamily="18" charset="0"/>
                        <a:ea typeface="Cambria Math" panose="02040503050406030204" pitchFamily="18" charset="0"/>
                      </a:rPr>
                      <m:t>×5×50+</m:t>
                    </m:r>
                    <m:r>
                      <a:rPr lang="en-US" altLang="zh-TW" sz="2800" i="1">
                        <a:solidFill>
                          <a:prstClr val="black"/>
                        </a:solidFill>
                        <a:latin typeface="Cambria Math" panose="02040503050406030204" pitchFamily="18" charset="0"/>
                        <a:ea typeface="新細明體" panose="02020500000000000000" pitchFamily="18" charset="-120"/>
                      </a:rPr>
                      <m:t>10</m:t>
                    </m:r>
                    <m:r>
                      <a:rPr lang="en-US" altLang="zh-TW" sz="2800" i="1">
                        <a:solidFill>
                          <a:prstClr val="black"/>
                        </a:solidFill>
                        <a:latin typeface="Cambria Math" panose="02040503050406030204" pitchFamily="18" charset="0"/>
                        <a:ea typeface="Cambria Math" panose="02040503050406030204" pitchFamily="18" charset="0"/>
                      </a:rPr>
                      <m:t>×100×50</m:t>
                    </m:r>
                    <m:r>
                      <a:rPr lang="en-US" altLang="zh-TW" sz="2800" b="0" i="1" smtClean="0">
                        <a:solidFill>
                          <a:prstClr val="black"/>
                        </a:solidFill>
                        <a:latin typeface="Cambria Math" panose="02040503050406030204" pitchFamily="18" charset="0"/>
                        <a:ea typeface="Cambria Math" panose="02040503050406030204" pitchFamily="18" charset="0"/>
                      </a:rPr>
                      <m:t>=75000</m:t>
                    </m:r>
                  </m:oMath>
                </a14:m>
                <a:r>
                  <a:rPr lang="en-US" altLang="zh-TW" sz="2800" dirty="0">
                    <a:solidFill>
                      <a:prstClr val="black"/>
                    </a:solidFill>
                    <a:latin typeface="Calibri" panose="020F0502020204030204"/>
                    <a:ea typeface="新細明體" panose="02020500000000000000" pitchFamily="18" charset="-120"/>
                  </a:rPr>
                  <a:t> time. </a:t>
                </a:r>
              </a:p>
              <a:p>
                <a:r>
                  <a:rPr lang="en-US" altLang="zh-TW" dirty="0"/>
                  <a:t>                  . </a:t>
                </a:r>
              </a:p>
              <a:p>
                <a:endParaRPr lang="zh-TW" altLang="en-US" dirty="0"/>
              </a:p>
            </p:txBody>
          </p:sp>
        </mc:Choice>
        <mc:Fallback xmlns="">
          <p:sp>
            <p:nvSpPr>
              <p:cNvPr id="3" name="內容版面配置區 2">
                <a:extLst>
                  <a:ext uri="{FF2B5EF4-FFF2-40B4-BE49-F238E27FC236}">
                    <a16:creationId xmlns:a16="http://schemas.microsoft.com/office/drawing/2014/main" id="{0C3F19D1-2F7A-4496-A765-1A56409EDE40}"/>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r="-738"/>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F13F5987-1469-4DE0-A694-F193D6AC472E}"/>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715ED3B3-EE0C-4787-A071-35B812883920}"/>
              </a:ext>
            </a:extLst>
          </p:cNvPr>
          <p:cNvSpPr>
            <a:spLocks noGrp="1"/>
          </p:cNvSpPr>
          <p:nvPr>
            <p:ph type="title"/>
          </p:nvPr>
        </p:nvSpPr>
        <p:spPr/>
        <p:txBody>
          <a:bodyPr/>
          <a:lstStyle/>
          <a:p>
            <a:r>
              <a:rPr lang="en-US" altLang="zh-TW" dirty="0"/>
              <a:t>Complexity:</a:t>
            </a:r>
            <a:endParaRPr lang="zh-TW" altLang="en-US" dirty="0"/>
          </a:p>
        </p:txBody>
      </p:sp>
    </p:spTree>
    <p:extLst>
      <p:ext uri="{BB962C8B-B14F-4D97-AF65-F5344CB8AC3E}">
        <p14:creationId xmlns:p14="http://schemas.microsoft.com/office/powerpoint/2010/main" val="3430103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D7E395-156F-40C1-985A-5BC204D78E6B}"/>
              </a:ext>
            </a:extLst>
          </p:cNvPr>
          <p:cNvSpPr>
            <a:spLocks noGrp="1"/>
          </p:cNvSpPr>
          <p:nvPr>
            <p:ph type="sldNum" sz="quarter" idx="12"/>
          </p:nvPr>
        </p:nvSpPr>
        <p:spPr/>
        <p:txBody>
          <a:bodyPr/>
          <a:lstStyle/>
          <a:p>
            <a:fld id="{273D50BF-F804-4F2B-A050-D3DD5B4A1FE5}" type="slidenum">
              <a:rPr lang="zh-TW" altLang="en-US" smtClean="0"/>
              <a:pPr/>
              <a:t>41</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76BFC19-D099-4356-99C9-B19212791215}"/>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Given a chain </a:t>
                </a:r>
                <a14:m>
                  <m:oMath xmlns:m="http://schemas.openxmlformats.org/officeDocument/2006/math">
                    <m:d>
                      <m:dPr>
                        <m:begChr m:val="⟨"/>
                        <m:endChr m:val="⟩"/>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1</m:t>
                            </m:r>
                          </m:sub>
                        </m:sSub>
                        <m:r>
                          <a:rPr lang="en-US" altLang="zh-TW" sz="2800" b="0" i="1" smtClean="0">
                            <a:solidFill>
                              <a:prstClr val="black"/>
                            </a:solidFill>
                            <a:latin typeface="Cambria Math" panose="02040503050406030204" pitchFamily="18" charset="0"/>
                            <a:ea typeface="新細明體" panose="02020500000000000000" pitchFamily="18" charset="-12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2</m:t>
                            </m:r>
                          </m:sub>
                        </m:sSub>
                        <m:r>
                          <a:rPr lang="en-US" altLang="zh-TW" sz="2800" b="0" i="1" smtClean="0">
                            <a:solidFill>
                              <a:prstClr val="black"/>
                            </a:solidFill>
                            <a:latin typeface="Cambria Math" panose="02040503050406030204" pitchFamily="18" charset="0"/>
                            <a:ea typeface="新細明體" panose="02020500000000000000" pitchFamily="18" charset="-12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𝑛</m:t>
                            </m:r>
                          </m:sub>
                        </m:sSub>
                      </m:e>
                    </m:d>
                  </m:oMath>
                </a14:m>
                <a:r>
                  <a:rPr lang="en-US" altLang="zh-TW" sz="2800" dirty="0">
                    <a:solidFill>
                      <a:prstClr val="black"/>
                    </a:solidFill>
                    <a:latin typeface="Calibri" panose="020F0502020204030204"/>
                    <a:ea typeface="新細明體" panose="02020500000000000000" pitchFamily="18" charset="-120"/>
                  </a:rPr>
                  <a:t> of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𝑛</m:t>
                    </m:r>
                  </m:oMath>
                </a14:m>
                <a:r>
                  <a:rPr lang="en-US" altLang="zh-TW" sz="2800" dirty="0">
                    <a:solidFill>
                      <a:prstClr val="black"/>
                    </a:solidFill>
                    <a:latin typeface="Calibri" panose="020F0502020204030204"/>
                    <a:ea typeface="新細明體" panose="02020500000000000000" pitchFamily="18" charset="-120"/>
                  </a:rPr>
                  <a:t> matrices, where for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𝑖</m:t>
                    </m:r>
                    <m:r>
                      <a:rPr lang="en-US" altLang="zh-TW" sz="2800" i="1" dirty="0">
                        <a:solidFill>
                          <a:prstClr val="black"/>
                        </a:solidFill>
                        <a:latin typeface="Cambria Math" panose="02040503050406030204" pitchFamily="18" charset="0"/>
                        <a:ea typeface="新細明體" panose="02020500000000000000" pitchFamily="18" charset="-120"/>
                      </a:rPr>
                      <m:t>=1,</m:t>
                    </m:r>
                    <m:r>
                      <a:rPr lang="en-US" altLang="zh-TW" sz="2800" b="0" i="1" dirty="0" smtClean="0">
                        <a:solidFill>
                          <a:prstClr val="black"/>
                        </a:solidFill>
                        <a:latin typeface="Cambria Math" panose="02040503050406030204" pitchFamily="18" charset="0"/>
                        <a:ea typeface="新細明體" panose="02020500000000000000" pitchFamily="18" charset="-120"/>
                      </a:rPr>
                      <m:t> 2,</m:t>
                    </m:r>
                    <m:r>
                      <a:rPr lang="en-US" altLang="zh-TW" sz="2800" i="1" dirty="0">
                        <a:solidFill>
                          <a:prstClr val="black"/>
                        </a:solidFill>
                        <a:latin typeface="Cambria Math" panose="02040503050406030204" pitchFamily="18" charset="0"/>
                        <a:ea typeface="新細明體" panose="02020500000000000000" pitchFamily="18" charset="-120"/>
                      </a:rPr>
                      <m:t>…,</m:t>
                    </m:r>
                    <m:r>
                      <a:rPr lang="en-US" altLang="zh-TW" sz="2800" i="1" dirty="0">
                        <a:solidFill>
                          <a:prstClr val="black"/>
                        </a:solidFill>
                        <a:latin typeface="Cambria Math" panose="02040503050406030204" pitchFamily="18" charset="0"/>
                        <a:ea typeface="新細明體" panose="02020500000000000000" pitchFamily="18" charset="-120"/>
                      </a:rPr>
                      <m:t>𝑛</m:t>
                    </m:r>
                  </m:oMath>
                </a14:m>
                <a:r>
                  <a:rPr lang="en-US" altLang="zh-TW" sz="2800" dirty="0">
                    <a:solidFill>
                      <a:prstClr val="black"/>
                    </a:solidFill>
                    <a:latin typeface="Calibri" panose="020F0502020204030204"/>
                    <a:ea typeface="新細明體" panose="02020500000000000000" pitchFamily="18" charset="-120"/>
                  </a:rPr>
                  <a:t>, matrix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𝑖</m:t>
                        </m:r>
                      </m:sub>
                    </m:sSub>
                  </m:oMath>
                </a14:m>
                <a:r>
                  <a:rPr lang="en-US" altLang="zh-TW" sz="2800" dirty="0">
                    <a:solidFill>
                      <a:prstClr val="black"/>
                    </a:solidFill>
                    <a:latin typeface="Calibri" panose="020F0502020204030204"/>
                    <a:ea typeface="新細明體" panose="02020500000000000000" pitchFamily="18" charset="-120"/>
                  </a:rPr>
                  <a:t> has dimension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𝑝</m:t>
                        </m:r>
                      </m:e>
                      <m:sub>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−1</m:t>
                        </m:r>
                      </m:sub>
                    </m:sSub>
                    <m:r>
                      <a:rPr lang="en-US" altLang="zh-TW" sz="2800" i="1" smtClean="0">
                        <a:solidFill>
                          <a:prstClr val="black"/>
                        </a:solidFill>
                        <a:latin typeface="Cambria Math" panose="02040503050406030204" pitchFamily="18" charset="0"/>
                        <a:ea typeface="Cambria Math" panose="02040503050406030204" pitchFamily="18" charset="0"/>
                      </a:rPr>
                      <m:t>×</m:t>
                    </m:r>
                    <m:sSub>
                      <m:sSubPr>
                        <m:ctrlPr>
                          <a:rPr lang="en-US" altLang="zh-TW" sz="2800" i="1" smtClean="0">
                            <a:solidFill>
                              <a:prstClr val="black"/>
                            </a:solidFill>
                            <a:latin typeface="Cambria Math" panose="02040503050406030204" pitchFamily="18" charset="0"/>
                            <a:ea typeface="Cambria Math" panose="02040503050406030204" pitchFamily="18" charset="0"/>
                          </a:rPr>
                        </m:ctrlPr>
                      </m:sSubPr>
                      <m:e>
                        <m:r>
                          <a:rPr lang="en-US" altLang="zh-TW" sz="2800" b="0" i="1" smtClean="0">
                            <a:solidFill>
                              <a:prstClr val="black"/>
                            </a:solidFill>
                            <a:latin typeface="Cambria Math" panose="02040503050406030204" pitchFamily="18" charset="0"/>
                            <a:ea typeface="Cambria Math" panose="02040503050406030204" pitchFamily="18" charset="0"/>
                          </a:rPr>
                          <m:t>𝑝</m:t>
                        </m:r>
                      </m:e>
                      <m:sub>
                        <m:r>
                          <a:rPr lang="en-US" altLang="zh-TW" sz="2800" b="0" i="1" smtClean="0">
                            <a:solidFill>
                              <a:prstClr val="black"/>
                            </a:solidFill>
                            <a:latin typeface="Cambria Math" panose="02040503050406030204" pitchFamily="18" charset="0"/>
                            <a:ea typeface="Cambria Math" panose="02040503050406030204" pitchFamily="18" charset="0"/>
                          </a:rPr>
                          <m:t>𝑖</m:t>
                        </m:r>
                      </m:sub>
                    </m:sSub>
                  </m:oMath>
                </a14:m>
                <a:r>
                  <a:rPr lang="en-US" altLang="zh-TW" sz="2800" dirty="0">
                    <a:solidFill>
                      <a:prstClr val="black"/>
                    </a:solidFill>
                    <a:latin typeface="Calibri" panose="020F0502020204030204"/>
                    <a:ea typeface="新細明體" panose="02020500000000000000" pitchFamily="18" charset="-120"/>
                  </a:rPr>
                  <a:t>, fully parenthesize the product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2</m:t>
                        </m:r>
                      </m:sub>
                    </m:sSub>
                    <m:r>
                      <a:rPr lang="en-US" altLang="zh-TW" sz="2800" i="1">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𝑛</m:t>
                        </m:r>
                      </m:sub>
                    </m:sSub>
                  </m:oMath>
                </a14:m>
                <a:r>
                  <a:rPr lang="en-US" altLang="zh-TW" sz="2800" dirty="0">
                    <a:solidFill>
                      <a:prstClr val="black"/>
                    </a:solidFill>
                    <a:latin typeface="Calibri" panose="020F0502020204030204"/>
                    <a:ea typeface="新細明體" panose="02020500000000000000" pitchFamily="18" charset="-120"/>
                  </a:rPr>
                  <a:t> in a way that minimizes the number of scalar multiplications.</a:t>
                </a:r>
              </a:p>
              <a:p>
                <a:endParaRPr lang="zh-TW" altLang="en-US" dirty="0"/>
              </a:p>
            </p:txBody>
          </p:sp>
        </mc:Choice>
        <mc:Fallback xmlns="">
          <p:sp>
            <p:nvSpPr>
              <p:cNvPr id="3" name="內容版面配置區 2">
                <a:extLst>
                  <a:ext uri="{FF2B5EF4-FFF2-40B4-BE49-F238E27FC236}">
                    <a16:creationId xmlns:a16="http://schemas.microsoft.com/office/drawing/2014/main" id="{C76BFC19-D099-4356-99C9-B19212791215}"/>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38CA3E77-2E7B-4DDC-88DD-09A43DD734FB}"/>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162F7DB9-2071-4635-A798-9827B65F4A15}"/>
              </a:ext>
            </a:extLst>
          </p:cNvPr>
          <p:cNvSpPr>
            <a:spLocks noGrp="1"/>
          </p:cNvSpPr>
          <p:nvPr>
            <p:ph type="title"/>
          </p:nvPr>
        </p:nvSpPr>
        <p:spPr>
          <a:xfrm>
            <a:off x="444244" y="800313"/>
            <a:ext cx="11354179" cy="868517"/>
          </a:xfrm>
        </p:spPr>
        <p:txBody>
          <a:bodyPr>
            <a:normAutofit fontScale="90000"/>
          </a:bodyPr>
          <a:lstStyle/>
          <a:p>
            <a:r>
              <a:rPr lang="en-US" altLang="zh-TW" dirty="0"/>
              <a:t>The matrix-chain multiplication problem: </a:t>
            </a:r>
            <a:endParaRPr lang="zh-TW" altLang="en-US" dirty="0"/>
          </a:p>
        </p:txBody>
      </p:sp>
    </p:spTree>
    <p:extLst>
      <p:ext uri="{BB962C8B-B14F-4D97-AF65-F5344CB8AC3E}">
        <p14:creationId xmlns:p14="http://schemas.microsoft.com/office/powerpoint/2010/main" val="3162272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4E8A52-3908-4080-B558-E9757114E1E8}"/>
              </a:ext>
            </a:extLst>
          </p:cNvPr>
          <p:cNvSpPr>
            <a:spLocks noGrp="1"/>
          </p:cNvSpPr>
          <p:nvPr>
            <p:ph type="sldNum" sz="quarter" idx="12"/>
          </p:nvPr>
        </p:nvSpPr>
        <p:spPr/>
        <p:txBody>
          <a:bodyPr/>
          <a:lstStyle/>
          <a:p>
            <a:fld id="{273D50BF-F804-4F2B-A050-D3DD5B4A1FE5}" type="slidenum">
              <a:rPr lang="zh-TW" altLang="en-US" smtClean="0"/>
              <a:pPr/>
              <a:t>42</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798674A-DA54-4F09-AB30-9036A0EABAFF}"/>
                  </a:ext>
                </a:extLst>
              </p:cNvPr>
              <p:cNvSpPr>
                <a:spLocks noGrp="1"/>
              </p:cNvSpPr>
              <p:nvPr>
                <p:ph sz="quarter" idx="14"/>
              </p:nvPr>
            </p:nvSpPr>
            <p:spPr>
              <a:xfrm>
                <a:off x="444243" y="1668829"/>
                <a:ext cx="11563825" cy="4643193"/>
              </a:xfrm>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Denote the number of alternative </a:t>
                </a:r>
                <a:r>
                  <a:rPr lang="en-US" altLang="zh-TW" sz="2800" dirty="0" err="1">
                    <a:solidFill>
                      <a:prstClr val="black"/>
                    </a:solidFill>
                    <a:latin typeface="Calibri" panose="020F0502020204030204"/>
                    <a:ea typeface="新細明體" panose="02020500000000000000" pitchFamily="18" charset="-120"/>
                  </a:rPr>
                  <a:t>parenthesizations</a:t>
                </a:r>
                <a:r>
                  <a:rPr lang="en-US" altLang="zh-TW" sz="2800" dirty="0">
                    <a:solidFill>
                      <a:prstClr val="black"/>
                    </a:solidFill>
                    <a:latin typeface="Calibri" panose="020F0502020204030204"/>
                    <a:ea typeface="新細明體" panose="02020500000000000000" pitchFamily="18" charset="-120"/>
                  </a:rPr>
                  <a:t> of a sequence of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𝑛</m:t>
                    </m:r>
                  </m:oMath>
                </a14:m>
                <a:r>
                  <a:rPr lang="en-US" altLang="zh-TW" sz="2800" dirty="0">
                    <a:solidFill>
                      <a:prstClr val="black"/>
                    </a:solidFill>
                    <a:latin typeface="Calibri" panose="020F0502020204030204"/>
                    <a:ea typeface="新細明體" panose="02020500000000000000" pitchFamily="18" charset="-120"/>
                  </a:rPr>
                  <a:t> matrices by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𝑃</m:t>
                    </m:r>
                    <m:d>
                      <m:dPr>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𝑛</m:t>
                        </m:r>
                      </m:e>
                    </m:d>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When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𝑛</m:t>
                    </m:r>
                    <m:r>
                      <a:rPr lang="en-US" altLang="zh-TW" sz="2800" b="0" i="1" smtClean="0">
                        <a:solidFill>
                          <a:prstClr val="black"/>
                        </a:solidFill>
                        <a:latin typeface="Cambria Math" panose="02040503050406030204" pitchFamily="18" charset="0"/>
                        <a:ea typeface="Cambria Math" panose="02040503050406030204" pitchFamily="18" charset="0"/>
                      </a:rPr>
                      <m:t>≥2</m:t>
                    </m:r>
                  </m:oMath>
                </a14:m>
                <a:r>
                  <a:rPr lang="en-US" altLang="zh-TW" sz="2800" dirty="0">
                    <a:solidFill>
                      <a:prstClr val="black"/>
                    </a:solidFill>
                    <a:latin typeface="Calibri" panose="020F0502020204030204"/>
                    <a:ea typeface="新細明體" panose="02020500000000000000" pitchFamily="18" charset="-120"/>
                  </a:rPr>
                  <a:t>, a fully parenthesized matrix product is the product of two fully parenthesized matrix subproducts, and the split between the two subproducts may occur between the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𝑘</m:t>
                    </m:r>
                  </m:oMath>
                </a14:m>
                <a:r>
                  <a:rPr lang="en-US" altLang="zh-TW" sz="2800" dirty="0">
                    <a:solidFill>
                      <a:prstClr val="black"/>
                    </a:solidFill>
                    <a:latin typeface="Calibri" panose="020F0502020204030204"/>
                    <a:ea typeface="新細明體" panose="02020500000000000000" pitchFamily="18" charset="-120"/>
                  </a:rPr>
                  <a:t>th and </a:t>
                </a:r>
                <a14:m>
                  <m:oMath xmlns:m="http://schemas.openxmlformats.org/officeDocument/2006/math">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𝑘</m:t>
                        </m:r>
                        <m:r>
                          <a:rPr lang="en-US" altLang="zh-TW" sz="2800" b="0" i="1" smtClean="0">
                            <a:solidFill>
                              <a:prstClr val="black"/>
                            </a:solidFill>
                            <a:latin typeface="Cambria Math" panose="02040503050406030204" pitchFamily="18" charset="0"/>
                            <a:ea typeface="新細明體" panose="02020500000000000000" pitchFamily="18" charset="-120"/>
                          </a:rPr>
                          <m:t>+1</m:t>
                        </m:r>
                      </m:e>
                    </m:d>
                    <m:r>
                      <a:rPr lang="en-US" altLang="zh-TW" sz="2800" b="0" i="1" smtClean="0">
                        <a:solidFill>
                          <a:prstClr val="black"/>
                        </a:solidFill>
                        <a:latin typeface="Cambria Math" panose="02040503050406030204" pitchFamily="18" charset="0"/>
                        <a:ea typeface="新細明體" panose="02020500000000000000" pitchFamily="18" charset="-120"/>
                      </a:rPr>
                      <m:t>𝑠𝑡</m:t>
                    </m:r>
                  </m:oMath>
                </a14:m>
                <a:r>
                  <a:rPr lang="en-US" altLang="zh-TW" sz="2800" dirty="0">
                    <a:solidFill>
                      <a:prstClr val="black"/>
                    </a:solidFill>
                    <a:latin typeface="Calibri" panose="020F0502020204030204"/>
                    <a:ea typeface="新細明體" panose="02020500000000000000" pitchFamily="18" charset="-120"/>
                  </a:rPr>
                  <a:t> matrices for any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𝑘</m:t>
                    </m:r>
                    <m:r>
                      <a:rPr lang="en-US" altLang="zh-TW" sz="2800" b="0" i="1" smtClean="0">
                        <a:solidFill>
                          <a:prstClr val="black"/>
                        </a:solidFill>
                        <a:latin typeface="Cambria Math" panose="02040503050406030204" pitchFamily="18" charset="0"/>
                        <a:ea typeface="新細明體" panose="02020500000000000000" pitchFamily="18" charset="-120"/>
                      </a:rPr>
                      <m:t>=1, 2, …, </m:t>
                    </m:r>
                    <m:r>
                      <a:rPr lang="en-US" altLang="zh-TW" sz="2800" b="0" i="1" smtClean="0">
                        <a:solidFill>
                          <a:prstClr val="black"/>
                        </a:solidFill>
                        <a:latin typeface="Cambria Math" panose="02040503050406030204" pitchFamily="18" charset="0"/>
                        <a:ea typeface="新細明體" panose="02020500000000000000" pitchFamily="18" charset="-120"/>
                      </a:rPr>
                      <m:t>𝑛</m:t>
                    </m:r>
                    <m:r>
                      <a:rPr lang="en-US" altLang="zh-TW" sz="2800" b="0" i="1" smtClean="0">
                        <a:solidFill>
                          <a:prstClr val="black"/>
                        </a:solidFill>
                        <a:latin typeface="Cambria Math" panose="02040503050406030204" pitchFamily="18" charset="0"/>
                        <a:ea typeface="新細明體" panose="02020500000000000000" pitchFamily="18" charset="-120"/>
                      </a:rPr>
                      <m:t>−1</m:t>
                    </m:r>
                  </m:oMath>
                </a14:m>
                <a:r>
                  <a:rPr lang="en-US" altLang="zh-TW" sz="2800" dirty="0">
                    <a:solidFill>
                      <a:prstClr val="black"/>
                    </a:solidFill>
                    <a:latin typeface="Calibri" panose="020F0502020204030204"/>
                    <a:ea typeface="新細明體" panose="02020500000000000000" pitchFamily="18" charset="-120"/>
                  </a:rPr>
                  <a:t>. Thus, we obtain the recurrence</a:t>
                </a:r>
              </a:p>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𝑛</m:t>
                          </m:r>
                        </m:e>
                      </m:d>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r>
                                <a:rPr lang="en-US" altLang="zh-TW" sz="2800" b="0" i="1" smtClean="0">
                                  <a:latin typeface="Cambria Math" panose="02040503050406030204" pitchFamily="18" charset="0"/>
                                </a:rPr>
                                <m:t>1                                 </m:t>
                              </m:r>
                              <m:r>
                                <m:rPr>
                                  <m:sty m:val="p"/>
                                </m:rPr>
                                <a:rPr lang="en-US" altLang="zh-TW" sz="2800" b="0" i="0" smtClean="0">
                                  <a:latin typeface="Cambria Math" panose="02040503050406030204" pitchFamily="18" charset="0"/>
                                </a:rPr>
                                <m:t>if</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e>
                            <m:e>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𝑘</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p>
                                <m:e>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𝑘</m:t>
                                      </m:r>
                                    </m:e>
                                  </m:d>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𝑘</m:t>
                                      </m:r>
                                    </m:e>
                                  </m:d>
                                </m:e>
                              </m:nary>
                              <m:r>
                                <a:rPr lang="en-US" altLang="zh-TW" sz="2800" b="0" i="1" smtClean="0">
                                  <a:latin typeface="Cambria Math" panose="02040503050406030204" pitchFamily="18" charset="0"/>
                                </a:rPr>
                                <m:t> </m:t>
                              </m:r>
                              <m:r>
                                <m:rPr>
                                  <m:sty m:val="p"/>
                                </m:rPr>
                                <a:rPr lang="en-US" altLang="zh-TW" sz="2800" b="0" i="0" smtClean="0">
                                  <a:latin typeface="Cambria Math" panose="02040503050406030204" pitchFamily="18" charset="0"/>
                                </a:rPr>
                                <m:t>if</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𝑛</m:t>
                              </m:r>
                              <m:r>
                                <a:rPr lang="en-US" altLang="zh-TW" sz="2800" b="0" i="1" smtClean="0">
                                  <a:latin typeface="Cambria Math" panose="02040503050406030204" pitchFamily="18" charset="0"/>
                                  <a:ea typeface="Cambria Math" panose="02040503050406030204" pitchFamily="18" charset="0"/>
                                </a:rPr>
                                <m:t>≥2</m:t>
                              </m:r>
                            </m:e>
                          </m:eqArr>
                        </m:e>
                      </m:d>
                    </m:oMath>
                  </m:oMathPara>
                </a14:m>
                <a:endParaRPr lang="zh-TW" altLang="en-US" sz="2800" dirty="0"/>
              </a:p>
            </p:txBody>
          </p:sp>
        </mc:Choice>
        <mc:Fallback xmlns="">
          <p:sp>
            <p:nvSpPr>
              <p:cNvPr id="3" name="內容版面配置區 2">
                <a:extLst>
                  <a:ext uri="{FF2B5EF4-FFF2-40B4-BE49-F238E27FC236}">
                    <a16:creationId xmlns:a16="http://schemas.microsoft.com/office/drawing/2014/main" id="{9798674A-DA54-4F09-AB30-9036A0EABAFF}"/>
                  </a:ext>
                </a:extLst>
              </p:cNvPr>
              <p:cNvSpPr>
                <a:spLocks noGrp="1" noRot="1" noChangeAspect="1" noMove="1" noResize="1" noEditPoints="1" noAdjustHandles="1" noChangeArrowheads="1" noChangeShapeType="1" noTextEdit="1"/>
              </p:cNvSpPr>
              <p:nvPr>
                <p:ph sz="quarter" idx="14"/>
              </p:nvPr>
            </p:nvSpPr>
            <p:spPr>
              <a:xfrm>
                <a:off x="444243" y="1668829"/>
                <a:ext cx="11563825" cy="4643193"/>
              </a:xfrm>
              <a:blipFill>
                <a:blip r:embed="rId2"/>
                <a:stretch>
                  <a:fillRect l="-949" t="-2234" r="-422"/>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972747BA-BD8D-4B1F-8E6C-6C72282D65EE}"/>
              </a:ext>
            </a:extLst>
          </p:cNvPr>
          <p:cNvSpPr>
            <a:spLocks noGrp="1"/>
          </p:cNvSpPr>
          <p:nvPr>
            <p:ph type="title"/>
          </p:nvPr>
        </p:nvSpPr>
        <p:spPr>
          <a:xfrm>
            <a:off x="444244" y="800313"/>
            <a:ext cx="11416323" cy="868517"/>
          </a:xfrm>
        </p:spPr>
        <p:txBody>
          <a:bodyPr>
            <a:normAutofit fontScale="90000"/>
          </a:bodyPr>
          <a:lstStyle/>
          <a:p>
            <a:r>
              <a:rPr lang="en-US" altLang="zh-TW" dirty="0"/>
              <a:t>Counting the number of </a:t>
            </a:r>
            <a:r>
              <a:rPr lang="en-US" altLang="zh-TW" dirty="0" err="1"/>
              <a:t>parenthesizations</a:t>
            </a:r>
            <a:r>
              <a:rPr lang="en-US" altLang="zh-TW" dirty="0"/>
              <a:t>: </a:t>
            </a:r>
            <a:endParaRPr lang="zh-TW" altLang="en-US" dirty="0"/>
          </a:p>
        </p:txBody>
      </p:sp>
    </p:spTree>
    <p:extLst>
      <p:ext uri="{BB962C8B-B14F-4D97-AF65-F5344CB8AC3E}">
        <p14:creationId xmlns:p14="http://schemas.microsoft.com/office/powerpoint/2010/main" val="2271509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D02C603-1769-4B72-B21B-248DBB16EEA2}"/>
              </a:ext>
            </a:extLst>
          </p:cNvPr>
          <p:cNvSpPr>
            <a:spLocks noGrp="1"/>
          </p:cNvSpPr>
          <p:nvPr>
            <p:ph type="sldNum" sz="quarter" idx="12"/>
          </p:nvPr>
        </p:nvSpPr>
        <p:spPr/>
        <p:txBody>
          <a:bodyPr/>
          <a:lstStyle/>
          <a:p>
            <a:fld id="{273D50BF-F804-4F2B-A050-D3DD5B4A1FE5}" type="slidenum">
              <a:rPr lang="zh-TW" altLang="en-US" smtClean="0"/>
              <a:pPr/>
              <a:t>43</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4399B31-63AB-44F6-8E23-589895804C24}"/>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𝑃</m:t>
                    </m:r>
                    <m:d>
                      <m:dPr>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𝑛</m:t>
                        </m:r>
                      </m:e>
                    </m:d>
                    <m:r>
                      <a:rPr lang="en-US" altLang="zh-TW" sz="2800" b="0" i="1" smtClean="0">
                        <a:solidFill>
                          <a:prstClr val="black"/>
                        </a:solidFill>
                        <a:latin typeface="Cambria Math" panose="02040503050406030204" pitchFamily="18" charset="0"/>
                        <a:ea typeface="新細明體" panose="02020500000000000000" pitchFamily="18" charset="-120"/>
                      </a:rPr>
                      <m:t>=</m:t>
                    </m:r>
                    <m:f>
                      <m:fPr>
                        <m:ctrlPr>
                          <a:rPr lang="en-US" altLang="zh-TW" sz="2800" b="0" i="1" smtClean="0">
                            <a:solidFill>
                              <a:prstClr val="black"/>
                            </a:solidFill>
                            <a:latin typeface="Cambria Math" panose="02040503050406030204" pitchFamily="18" charset="0"/>
                            <a:ea typeface="新細明體" panose="02020500000000000000" pitchFamily="18" charset="-120"/>
                          </a:rPr>
                        </m:ctrlPr>
                      </m:fPr>
                      <m:num>
                        <m:r>
                          <a:rPr lang="en-US" altLang="zh-TW" sz="2800" b="0" i="1" smtClean="0">
                            <a:solidFill>
                              <a:prstClr val="black"/>
                            </a:solidFill>
                            <a:latin typeface="Cambria Math" panose="02040503050406030204" pitchFamily="18" charset="0"/>
                            <a:ea typeface="新細明體" panose="02020500000000000000" pitchFamily="18" charset="-120"/>
                          </a:rPr>
                          <m:t>1</m:t>
                        </m:r>
                      </m:num>
                      <m:den>
                        <m:r>
                          <a:rPr lang="en-US" altLang="zh-TW" sz="2800" b="0" i="1" smtClean="0">
                            <a:solidFill>
                              <a:prstClr val="black"/>
                            </a:solidFill>
                            <a:latin typeface="Cambria Math" panose="02040503050406030204" pitchFamily="18" charset="0"/>
                            <a:ea typeface="新細明體" panose="02020500000000000000" pitchFamily="18" charset="-120"/>
                          </a:rPr>
                          <m:t>𝑛</m:t>
                        </m:r>
                        <m:r>
                          <a:rPr lang="en-US" altLang="zh-TW" sz="2800" b="0" i="1" smtClean="0">
                            <a:solidFill>
                              <a:prstClr val="black"/>
                            </a:solidFill>
                            <a:latin typeface="Cambria Math" panose="02040503050406030204" pitchFamily="18" charset="0"/>
                            <a:ea typeface="新細明體" panose="02020500000000000000" pitchFamily="18" charset="-120"/>
                          </a:rPr>
                          <m:t>+1</m:t>
                        </m:r>
                      </m:den>
                    </m:f>
                    <m:d>
                      <m:dPr>
                        <m:ctrlPr>
                          <a:rPr lang="en-US" altLang="zh-TW" sz="2800" b="0" i="1" smtClean="0">
                            <a:solidFill>
                              <a:prstClr val="black"/>
                            </a:solidFill>
                            <a:latin typeface="Cambria Math" panose="02040503050406030204" pitchFamily="18" charset="0"/>
                            <a:ea typeface="新細明體" panose="02020500000000000000" pitchFamily="18" charset="-120"/>
                          </a:rPr>
                        </m:ctrlPr>
                      </m:dPr>
                      <m:e>
                        <m:f>
                          <m:fPr>
                            <m:type m:val="noBar"/>
                            <m:ctrlPr>
                              <a:rPr lang="en-US" altLang="zh-TW" sz="2800" b="0" i="1" smtClean="0">
                                <a:solidFill>
                                  <a:prstClr val="black"/>
                                </a:solidFill>
                                <a:latin typeface="Cambria Math" panose="02040503050406030204" pitchFamily="18" charset="0"/>
                                <a:ea typeface="新細明體" panose="02020500000000000000" pitchFamily="18" charset="-120"/>
                              </a:rPr>
                            </m:ctrlPr>
                          </m:fPr>
                          <m:num>
                            <m:r>
                              <a:rPr lang="en-US" altLang="zh-TW" sz="2800" b="0" i="1" smtClean="0">
                                <a:solidFill>
                                  <a:prstClr val="black"/>
                                </a:solidFill>
                                <a:latin typeface="Cambria Math" panose="02040503050406030204" pitchFamily="18" charset="0"/>
                                <a:ea typeface="新細明體" panose="02020500000000000000" pitchFamily="18" charset="-120"/>
                              </a:rPr>
                              <m:t>2</m:t>
                            </m:r>
                            <m:r>
                              <a:rPr lang="en-US" altLang="zh-TW" sz="2800" b="0" i="1" smtClean="0">
                                <a:solidFill>
                                  <a:prstClr val="black"/>
                                </a:solidFill>
                                <a:latin typeface="Cambria Math" panose="02040503050406030204" pitchFamily="18" charset="0"/>
                                <a:ea typeface="新細明體" panose="02020500000000000000" pitchFamily="18" charset="-120"/>
                              </a:rPr>
                              <m:t>𝑛</m:t>
                            </m:r>
                          </m:num>
                          <m:den>
                            <m:r>
                              <a:rPr lang="en-US" altLang="zh-TW" sz="2800" b="0" i="1" smtClean="0">
                                <a:solidFill>
                                  <a:prstClr val="black"/>
                                </a:solidFill>
                                <a:latin typeface="Cambria Math" panose="02040503050406030204" pitchFamily="18" charset="0"/>
                                <a:ea typeface="新細明體" panose="02020500000000000000" pitchFamily="18" charset="-120"/>
                              </a:rPr>
                              <m:t>𝑛</m:t>
                            </m:r>
                          </m:den>
                        </m:f>
                      </m:e>
                    </m:d>
                    <m:r>
                      <a:rPr lang="en-US" altLang="zh-TW" sz="2800" b="0" i="1" smtClean="0">
                        <a:solidFill>
                          <a:prstClr val="black"/>
                        </a:solidFill>
                        <a:latin typeface="Cambria Math" panose="02040503050406030204" pitchFamily="18" charset="0"/>
                        <a:ea typeface="新細明體" panose="02020500000000000000" pitchFamily="18" charset="-120"/>
                      </a:rPr>
                      <m:t>=</m:t>
                    </m:r>
                    <m:r>
                      <m:rPr>
                        <m:sty m:val="p"/>
                      </m:rPr>
                      <a:rPr lang="el-GR" altLang="zh-TW" sz="2800" b="0" i="1" smtClean="0">
                        <a:solidFill>
                          <a:prstClr val="black"/>
                        </a:solidFill>
                        <a:latin typeface="Cambria Math" panose="02040503050406030204" pitchFamily="18" charset="0"/>
                        <a:ea typeface="Cambria Math" panose="02040503050406030204" pitchFamily="18" charset="0"/>
                      </a:rPr>
                      <m:t>Ω</m:t>
                    </m:r>
                    <m:d>
                      <m:dPr>
                        <m:ctrlPr>
                          <a:rPr lang="el-GR" altLang="zh-TW" sz="2800" b="0" i="1" smtClean="0">
                            <a:solidFill>
                              <a:prstClr val="black"/>
                            </a:solidFill>
                            <a:latin typeface="Cambria Math" panose="02040503050406030204" pitchFamily="18" charset="0"/>
                            <a:ea typeface="Cambria Math" panose="02040503050406030204" pitchFamily="18" charset="0"/>
                          </a:rPr>
                        </m:ctrlPr>
                      </m:dPr>
                      <m:e>
                        <m:f>
                          <m:fPr>
                            <m:ctrlPr>
                              <a:rPr lang="el-GR" altLang="zh-TW" sz="2800" b="0" i="1" smtClean="0">
                                <a:solidFill>
                                  <a:prstClr val="black"/>
                                </a:solidFill>
                                <a:latin typeface="Cambria Math" panose="02040503050406030204" pitchFamily="18" charset="0"/>
                                <a:ea typeface="Cambria Math" panose="02040503050406030204" pitchFamily="18" charset="0"/>
                              </a:rPr>
                            </m:ctrlPr>
                          </m:fPr>
                          <m:num>
                            <m:sSup>
                              <m:sSupPr>
                                <m:ctrlPr>
                                  <a:rPr lang="el-GR" altLang="zh-TW" sz="2800" b="0" i="1" smtClean="0">
                                    <a:solidFill>
                                      <a:prstClr val="black"/>
                                    </a:solidFill>
                                    <a:latin typeface="Cambria Math" panose="02040503050406030204" pitchFamily="18" charset="0"/>
                                    <a:ea typeface="Cambria Math" panose="02040503050406030204" pitchFamily="18" charset="0"/>
                                  </a:rPr>
                                </m:ctrlPr>
                              </m:sSupPr>
                              <m:e>
                                <m:r>
                                  <a:rPr lang="en-US" altLang="zh-TW" sz="2800" b="0" i="1" smtClean="0">
                                    <a:solidFill>
                                      <a:prstClr val="black"/>
                                    </a:solidFill>
                                    <a:latin typeface="Cambria Math" panose="02040503050406030204" pitchFamily="18" charset="0"/>
                                    <a:ea typeface="Cambria Math" panose="02040503050406030204" pitchFamily="18" charset="0"/>
                                  </a:rPr>
                                  <m:t>4</m:t>
                                </m:r>
                              </m:e>
                              <m:sup>
                                <m:r>
                                  <a:rPr lang="en-US" altLang="zh-TW" sz="2800" b="0" i="1" smtClean="0">
                                    <a:solidFill>
                                      <a:prstClr val="black"/>
                                    </a:solidFill>
                                    <a:latin typeface="Cambria Math" panose="02040503050406030204" pitchFamily="18" charset="0"/>
                                    <a:ea typeface="Cambria Math" panose="02040503050406030204" pitchFamily="18" charset="0"/>
                                  </a:rPr>
                                  <m:t>𝑛</m:t>
                                </m:r>
                              </m:sup>
                            </m:sSup>
                          </m:num>
                          <m:den>
                            <m:sSup>
                              <m:sSupPr>
                                <m:ctrlPr>
                                  <a:rPr lang="el-GR" altLang="zh-TW" sz="2800" b="0" i="1" smtClean="0">
                                    <a:solidFill>
                                      <a:prstClr val="black"/>
                                    </a:solidFill>
                                    <a:latin typeface="Cambria Math" panose="02040503050406030204" pitchFamily="18" charset="0"/>
                                    <a:ea typeface="Cambria Math" panose="02040503050406030204" pitchFamily="18" charset="0"/>
                                  </a:rPr>
                                </m:ctrlPr>
                              </m:sSupPr>
                              <m:e>
                                <m:r>
                                  <a:rPr lang="en-US" altLang="zh-TW" sz="2800" b="0" i="1" smtClean="0">
                                    <a:solidFill>
                                      <a:prstClr val="black"/>
                                    </a:solidFill>
                                    <a:latin typeface="Cambria Math" panose="02040503050406030204" pitchFamily="18" charset="0"/>
                                    <a:ea typeface="Cambria Math" panose="02040503050406030204" pitchFamily="18" charset="0"/>
                                  </a:rPr>
                                  <m:t>𝑛</m:t>
                                </m:r>
                              </m:e>
                              <m:sup>
                                <m:r>
                                  <a:rPr lang="en-US" altLang="zh-TW" sz="2800" b="0" i="1" smtClean="0">
                                    <a:solidFill>
                                      <a:prstClr val="black"/>
                                    </a:solidFill>
                                    <a:latin typeface="Cambria Math" panose="02040503050406030204" pitchFamily="18" charset="0"/>
                                    <a:ea typeface="Cambria Math" panose="02040503050406030204" pitchFamily="18" charset="0"/>
                                  </a:rPr>
                                  <m:t>3/2</m:t>
                                </m:r>
                              </m:sup>
                            </m:sSup>
                          </m:den>
                        </m:f>
                      </m:e>
                    </m:d>
                  </m:oMath>
                </a14:m>
                <a:r>
                  <a:rPr lang="en-US" altLang="zh-TW" sz="2800" dirty="0">
                    <a:solidFill>
                      <a:prstClr val="black"/>
                    </a:solidFill>
                    <a:latin typeface="Calibri" panose="020F0502020204030204"/>
                    <a:ea typeface="新細明體" panose="02020500000000000000" pitchFamily="18" charset="-120"/>
                  </a:rPr>
                  <a:t>  [Catalan number]</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The number of solutions is thus </a:t>
                </a:r>
                <a:r>
                  <a:rPr lang="en-US" altLang="zh-TW" sz="2800" dirty="0">
                    <a:solidFill>
                      <a:srgbClr val="FF0000"/>
                    </a:solidFill>
                    <a:latin typeface="Calibri" panose="020F0502020204030204"/>
                    <a:ea typeface="新細明體" panose="02020500000000000000" pitchFamily="18" charset="-120"/>
                  </a:rPr>
                  <a:t>exponential</a:t>
                </a:r>
                <a:r>
                  <a:rPr lang="en-US" altLang="zh-TW" sz="2800" dirty="0">
                    <a:solidFill>
                      <a:prstClr val="black"/>
                    </a:solidFill>
                    <a:latin typeface="Calibri" panose="020F0502020204030204"/>
                    <a:ea typeface="新細明體" panose="02020500000000000000" pitchFamily="18" charset="-120"/>
                  </a:rPr>
                  <a:t> in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𝑛</m:t>
                    </m:r>
                  </m:oMath>
                </a14:m>
                <a:r>
                  <a:rPr lang="en-US" altLang="zh-TW" sz="2800" dirty="0">
                    <a:solidFill>
                      <a:prstClr val="black"/>
                    </a:solidFill>
                    <a:latin typeface="Calibri" panose="020F0502020204030204"/>
                    <a:ea typeface="新細明體" panose="02020500000000000000" pitchFamily="18" charset="-120"/>
                  </a:rPr>
                  <a:t>, and the brute-force method of exhaustive search makes for a poor strategy when determining how to optimally parenthesize a matrix chain. </a:t>
                </a:r>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B4399B31-63AB-44F6-8E23-589895804C24}"/>
                  </a:ext>
                </a:extLst>
              </p:cNvPr>
              <p:cNvSpPr>
                <a:spLocks noGrp="1" noRot="1" noChangeAspect="1" noMove="1" noResize="1" noEditPoints="1" noAdjustHandles="1" noChangeArrowheads="1" noChangeShapeType="1" noTextEdit="1"/>
              </p:cNvSpPr>
              <p:nvPr>
                <p:ph sz="quarter" idx="14"/>
              </p:nvPr>
            </p:nvSpPr>
            <p:spPr>
              <a:blipFill>
                <a:blip r:embed="rId2"/>
                <a:stretch>
                  <a:fillRect l="-949"/>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49A2C319-4C40-4197-B70E-99EE825B0C3E}"/>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9D2CB9E8-C878-4D44-9DFE-876697E08FE9}"/>
              </a:ext>
            </a:extLst>
          </p:cNvPr>
          <p:cNvSpPr>
            <a:spLocks noGrp="1"/>
          </p:cNvSpPr>
          <p:nvPr>
            <p:ph type="title"/>
          </p:nvPr>
        </p:nvSpPr>
        <p:spPr>
          <a:xfrm>
            <a:off x="444244" y="800313"/>
            <a:ext cx="11478467" cy="868517"/>
          </a:xfrm>
        </p:spPr>
        <p:txBody>
          <a:bodyPr>
            <a:normAutofit fontScale="90000"/>
          </a:bodyPr>
          <a:lstStyle/>
          <a:p>
            <a:r>
              <a:rPr lang="en-US" altLang="zh-TW" dirty="0"/>
              <a:t>Counting the number of </a:t>
            </a:r>
            <a:r>
              <a:rPr lang="en-US" altLang="zh-TW" dirty="0" err="1"/>
              <a:t>parenthesizations</a:t>
            </a:r>
            <a:r>
              <a:rPr lang="en-US" altLang="zh-TW" dirty="0"/>
              <a:t>: </a:t>
            </a:r>
            <a:endParaRPr lang="zh-TW" altLang="en-US" dirty="0"/>
          </a:p>
        </p:txBody>
      </p:sp>
    </p:spTree>
    <p:extLst>
      <p:ext uri="{BB962C8B-B14F-4D97-AF65-F5344CB8AC3E}">
        <p14:creationId xmlns:p14="http://schemas.microsoft.com/office/powerpoint/2010/main" val="3460610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AC0B163-06C5-4F6F-B6FC-B1CFBE3B480E}"/>
              </a:ext>
            </a:extLst>
          </p:cNvPr>
          <p:cNvSpPr>
            <a:spLocks noGrp="1"/>
          </p:cNvSpPr>
          <p:nvPr>
            <p:ph type="sldNum" sz="quarter" idx="12"/>
          </p:nvPr>
        </p:nvSpPr>
        <p:spPr/>
        <p:txBody>
          <a:bodyPr/>
          <a:lstStyle/>
          <a:p>
            <a:fld id="{273D50BF-F804-4F2B-A050-D3DD5B4A1FE5}" type="slidenum">
              <a:rPr lang="zh-TW" altLang="en-US" smtClean="0"/>
              <a:pPr/>
              <a:t>44</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1755BDC-E8F0-43E8-BFFF-686BD780BF50}"/>
                  </a:ext>
                </a:extLst>
              </p:cNvPr>
              <p:cNvSpPr>
                <a:spLocks noGrp="1"/>
              </p:cNvSpPr>
              <p:nvPr>
                <p:ph sz="quarter" idx="14"/>
              </p:nvPr>
            </p:nvSpPr>
            <p:spPr/>
            <p:txBody>
              <a:bodyPr/>
              <a:lstStyle/>
              <a:p>
                <a:endParaRPr lang="en-US" altLang="zh-TW" sz="3200" i="1" dirty="0">
                  <a:latin typeface="Cambria Math" panose="02040503050406030204" pitchFamily="18" charset="0"/>
                </a:endParaRPr>
              </a:p>
              <a:p>
                <a:endParaRPr lang="en-US" altLang="zh-TW" sz="3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zh-TW" sz="3200" i="1" smtClean="0">
                              <a:latin typeface="Cambria Math" panose="02040503050406030204" pitchFamily="18" charset="0"/>
                            </a:rPr>
                          </m:ctrlPr>
                        </m:dPr>
                        <m:e>
                          <m:sSub>
                            <m:sSubPr>
                              <m:ctrlPr>
                                <a:rPr lang="en-US" altLang="zh-TW" sz="3200" i="1" smtClean="0">
                                  <a:latin typeface="Cambria Math" panose="02040503050406030204" pitchFamily="18" charset="0"/>
                                </a:rPr>
                              </m:ctrlPr>
                            </m:sSubPr>
                            <m:e>
                              <m:r>
                                <a:rPr lang="en-US" altLang="zh-TW" sz="3200" b="0" i="1" smtClean="0">
                                  <a:latin typeface="Cambria Math" panose="02040503050406030204" pitchFamily="18" charset="0"/>
                                </a:rPr>
                                <m:t>𝐴</m:t>
                              </m:r>
                            </m:e>
                            <m:sub>
                              <m:r>
                                <a:rPr lang="en-US" altLang="zh-TW" sz="3200" b="0" i="1" smtClean="0">
                                  <a:latin typeface="Cambria Math" panose="02040503050406030204" pitchFamily="18" charset="0"/>
                                </a:rPr>
                                <m:t>1</m:t>
                              </m:r>
                            </m:sub>
                          </m:sSub>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𝐴</m:t>
                              </m:r>
                            </m:e>
                            <m:sub>
                              <m:r>
                                <a:rPr lang="en-US" altLang="zh-TW" sz="3200" b="0" i="1" smtClean="0">
                                  <a:latin typeface="Cambria Math" panose="02040503050406030204" pitchFamily="18" charset="0"/>
                                </a:rPr>
                                <m:t>2</m:t>
                              </m:r>
                            </m:sub>
                          </m:sSub>
                          <m:r>
                            <a:rPr lang="en-US" altLang="zh-TW" sz="3200" i="1">
                              <a:latin typeface="Cambria Math" panose="02040503050406030204" pitchFamily="18" charset="0"/>
                              <a:ea typeface="Cambria Math" panose="02040503050406030204" pitchFamily="18" charset="0"/>
                            </a:rPr>
                            <m:t>⋯</m:t>
                          </m:r>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𝐴</m:t>
                              </m:r>
                            </m:e>
                            <m:sub>
                              <m:r>
                                <a:rPr lang="en-US" altLang="zh-TW" sz="3200" b="0" i="1" smtClean="0">
                                  <a:latin typeface="Cambria Math" panose="02040503050406030204" pitchFamily="18" charset="0"/>
                                </a:rPr>
                                <m:t>𝑘</m:t>
                              </m:r>
                            </m:sub>
                          </m:sSub>
                        </m:e>
                      </m:d>
                      <m:d>
                        <m:dPr>
                          <m:ctrlPr>
                            <a:rPr lang="en-US" altLang="zh-TW" sz="3200" i="1">
                              <a:latin typeface="Cambria Math" panose="02040503050406030204" pitchFamily="18" charset="0"/>
                            </a:rPr>
                          </m:ctrlPr>
                        </m:dP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𝐴</m:t>
                              </m:r>
                            </m:e>
                            <m:sub>
                              <m:r>
                                <a:rPr lang="en-US" altLang="zh-TW" sz="3200" b="0" i="1" smtClean="0">
                                  <a:latin typeface="Cambria Math" panose="02040503050406030204" pitchFamily="18" charset="0"/>
                                </a:rPr>
                                <m:t>𝑘</m:t>
                              </m:r>
                              <m:r>
                                <a:rPr lang="en-US" altLang="zh-TW" sz="3200" b="0" i="1" smtClean="0">
                                  <a:latin typeface="Cambria Math" panose="02040503050406030204" pitchFamily="18" charset="0"/>
                                </a:rPr>
                                <m:t>+1</m:t>
                              </m:r>
                            </m:sub>
                          </m:sSub>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𝐴</m:t>
                              </m:r>
                            </m:e>
                            <m:sub>
                              <m:r>
                                <a:rPr lang="en-US" altLang="zh-TW" sz="3200" b="0" i="1" smtClean="0">
                                  <a:latin typeface="Cambria Math" panose="02040503050406030204" pitchFamily="18" charset="0"/>
                                </a:rPr>
                                <m:t>𝑘</m:t>
                              </m:r>
                              <m:r>
                                <a:rPr lang="en-US" altLang="zh-TW" sz="3200" b="0" i="1" smtClean="0">
                                  <a:latin typeface="Cambria Math" panose="02040503050406030204" pitchFamily="18" charset="0"/>
                                </a:rPr>
                                <m:t>+2</m:t>
                              </m:r>
                            </m:sub>
                          </m:sSub>
                          <m:r>
                            <a:rPr lang="en-US" altLang="zh-TW" sz="3200" i="1">
                              <a:latin typeface="Cambria Math" panose="02040503050406030204" pitchFamily="18" charset="0"/>
                              <a:ea typeface="Cambria Math" panose="02040503050406030204" pitchFamily="18" charset="0"/>
                            </a:rPr>
                            <m:t>⋯</m:t>
                          </m:r>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𝐴</m:t>
                              </m:r>
                            </m:e>
                            <m:sub>
                              <m:r>
                                <a:rPr lang="en-US" altLang="zh-TW" sz="3200" b="0" i="1" smtClean="0">
                                  <a:latin typeface="Cambria Math" panose="02040503050406030204" pitchFamily="18" charset="0"/>
                                </a:rPr>
                                <m:t>𝑛</m:t>
                              </m:r>
                            </m:sub>
                          </m:sSub>
                        </m:e>
                      </m:d>
                    </m:oMath>
                  </m:oMathPara>
                </a14:m>
                <a:endParaRPr lang="zh-TW" altLang="en-US" sz="3200" dirty="0"/>
              </a:p>
            </p:txBody>
          </p:sp>
        </mc:Choice>
        <mc:Fallback xmlns="">
          <p:sp>
            <p:nvSpPr>
              <p:cNvPr id="3" name="內容版面配置區 2">
                <a:extLst>
                  <a:ext uri="{FF2B5EF4-FFF2-40B4-BE49-F238E27FC236}">
                    <a16:creationId xmlns:a16="http://schemas.microsoft.com/office/drawing/2014/main" id="{11755BDC-E8F0-43E8-BFFF-686BD780BF50}"/>
                  </a:ext>
                </a:extLst>
              </p:cNvPr>
              <p:cNvSpPr>
                <a:spLocks noGrp="1" noRot="1" noChangeAspect="1" noMove="1" noResize="1" noEditPoints="1" noAdjustHandles="1" noChangeArrowheads="1" noChangeShapeType="1" noTextEdit="1"/>
              </p:cNvSpPr>
              <p:nvPr>
                <p:ph sz="quarter" idx="14"/>
              </p:nvPr>
            </p:nvSpPr>
            <p:spPr>
              <a:blipFill>
                <a:blip r:embed="rId2"/>
                <a:stretch>
                  <a:fillRect/>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C06C8E48-2153-4651-9F26-BDE60DD6552C}"/>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52AD4A22-593E-4D32-8792-1D4A40421CCB}"/>
              </a:ext>
            </a:extLst>
          </p:cNvPr>
          <p:cNvSpPr>
            <a:spLocks noGrp="1"/>
          </p:cNvSpPr>
          <p:nvPr>
            <p:ph type="title"/>
          </p:nvPr>
        </p:nvSpPr>
        <p:spPr>
          <a:xfrm>
            <a:off x="444244" y="800313"/>
            <a:ext cx="11563824" cy="868517"/>
          </a:xfrm>
        </p:spPr>
        <p:txBody>
          <a:bodyPr>
            <a:noAutofit/>
          </a:bodyPr>
          <a:lstStyle/>
          <a:p>
            <a:r>
              <a:rPr lang="en-US" altLang="zh-TW" sz="3600" dirty="0"/>
              <a:t>Step 1: The structure of an optimal </a:t>
            </a:r>
            <a:r>
              <a:rPr lang="en-US" altLang="zh-TW" sz="3600" dirty="0" err="1"/>
              <a:t>parenthesization</a:t>
            </a:r>
            <a:r>
              <a:rPr lang="en-US" altLang="zh-TW" sz="3600" dirty="0"/>
              <a:t> </a:t>
            </a:r>
            <a:endParaRPr lang="zh-TW" altLang="en-US" sz="3600" dirty="0"/>
          </a:p>
        </p:txBody>
      </p:sp>
      <p:sp>
        <p:nvSpPr>
          <p:cNvPr id="7" name="文字方塊 6">
            <a:extLst>
              <a:ext uri="{FF2B5EF4-FFF2-40B4-BE49-F238E27FC236}">
                <a16:creationId xmlns:a16="http://schemas.microsoft.com/office/drawing/2014/main" id="{E7D290E6-1003-427A-8E95-BF36827C2B5D}"/>
              </a:ext>
            </a:extLst>
          </p:cNvPr>
          <p:cNvSpPr txBox="1"/>
          <p:nvPr/>
        </p:nvSpPr>
        <p:spPr>
          <a:xfrm>
            <a:off x="5466915" y="2406378"/>
            <a:ext cx="1059906" cy="456920"/>
          </a:xfrm>
          <a:prstGeom prst="rect">
            <a:avLst/>
          </a:prstGeom>
          <a:noFill/>
        </p:spPr>
        <p:txBody>
          <a:bodyPr wrap="none" rtlCol="0">
            <a:spAutoFit/>
          </a:bodyPr>
          <a:lstStyle/>
          <a:p>
            <a:pPr marR="0" algn="just" defTabSz="914400" rtl="0" eaLnBrk="1" fontAlgn="auto" latinLnBrk="0" hangingPunct="1">
              <a:lnSpc>
                <a:spcPct val="150000"/>
              </a:lnSpc>
              <a:spcBef>
                <a:spcPts val="0"/>
              </a:spcBef>
              <a:spcAft>
                <a:spcPts val="0"/>
              </a:spcAft>
              <a:buClrTx/>
              <a:buSzTx/>
              <a:tabLst/>
            </a:pPr>
            <a:r>
              <a:rPr lang="en-US" altLang="zh-TW" dirty="0">
                <a:latin typeface="微軟正黑體" panose="020B0604030504040204" pitchFamily="34" charset="-120"/>
                <a:ea typeface="微軟正黑體" panose="020B0604030504040204" pitchFamily="34" charset="-120"/>
              </a:rPr>
              <a:t>Optimal</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925D56DC-2EEF-4646-BD40-A6247AB3A92F}"/>
              </a:ext>
            </a:extLst>
          </p:cNvPr>
          <p:cNvCxnSpPr>
            <a:stCxn id="7" idx="2"/>
          </p:cNvCxnSpPr>
          <p:nvPr/>
        </p:nvCxnSpPr>
        <p:spPr>
          <a:xfrm flipH="1">
            <a:off x="4856085" y="2863298"/>
            <a:ext cx="1140783" cy="83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F0D0C0B1-F0CE-40FA-AF79-F67EBB23C47A}"/>
              </a:ext>
            </a:extLst>
          </p:cNvPr>
          <p:cNvCxnSpPr/>
          <p:nvPr/>
        </p:nvCxnSpPr>
        <p:spPr>
          <a:xfrm>
            <a:off x="5996868" y="2895695"/>
            <a:ext cx="759039" cy="824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FEEDBFA7-10CD-4B92-9F8A-0840A77E075F}"/>
              </a:ext>
            </a:extLst>
          </p:cNvPr>
          <p:cNvSpPr txBox="1"/>
          <p:nvPr/>
        </p:nvSpPr>
        <p:spPr>
          <a:xfrm>
            <a:off x="5202668" y="5089864"/>
            <a:ext cx="1173719" cy="456920"/>
          </a:xfrm>
          <a:prstGeom prst="rect">
            <a:avLst/>
          </a:prstGeom>
          <a:noFill/>
        </p:spPr>
        <p:txBody>
          <a:bodyPr wrap="none" rtlCol="0">
            <a:spAutoFit/>
          </a:bodyPr>
          <a:lstStyle/>
          <a:p>
            <a:pPr marR="0" algn="just" defTabSz="914400" rtl="0" eaLnBrk="1" fontAlgn="auto" latinLnBrk="0" hangingPunct="1">
              <a:lnSpc>
                <a:spcPct val="150000"/>
              </a:lnSpc>
              <a:spcBef>
                <a:spcPts val="0"/>
              </a:spcBef>
              <a:spcAft>
                <a:spcPts val="0"/>
              </a:spcAft>
              <a:buClrTx/>
              <a:buSzTx/>
              <a:tabLst/>
            </a:pPr>
            <a:r>
              <a:rPr lang="en-US" altLang="zh-TW" dirty="0">
                <a:latin typeface="微軟正黑體" panose="020B0604030504040204" pitchFamily="34" charset="-120"/>
                <a:ea typeface="微軟正黑體" panose="020B0604030504040204" pitchFamily="34" charset="-120"/>
              </a:rPr>
              <a:t>Combine</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4056440B-EED2-4C88-A6F6-7C299B611B94}"/>
              </a:ext>
            </a:extLst>
          </p:cNvPr>
          <p:cNvCxnSpPr/>
          <p:nvPr/>
        </p:nvCxnSpPr>
        <p:spPr>
          <a:xfrm flipV="1">
            <a:off x="5788241" y="4158908"/>
            <a:ext cx="0" cy="892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601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70BE45E-AF07-4A3C-B815-FFE6FC03FBFA}"/>
              </a:ext>
            </a:extLst>
          </p:cNvPr>
          <p:cNvSpPr>
            <a:spLocks noGrp="1"/>
          </p:cNvSpPr>
          <p:nvPr>
            <p:ph type="sldNum" sz="quarter" idx="12"/>
          </p:nvPr>
        </p:nvSpPr>
        <p:spPr/>
        <p:txBody>
          <a:bodyPr/>
          <a:lstStyle/>
          <a:p>
            <a:fld id="{273D50BF-F804-4F2B-A050-D3DD5B4A1FE5}" type="slidenum">
              <a:rPr lang="zh-TW" altLang="en-US" smtClean="0"/>
              <a:pPr/>
              <a:t>45</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C0A145E-63EF-47A3-818E-19C3424C7CA0}"/>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Define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i="1" dirty="0" smtClean="0">
                            <a:solidFill>
                              <a:prstClr val="black"/>
                            </a:solidFill>
                            <a:latin typeface="Cambria Math" panose="02040503050406030204" pitchFamily="18" charset="0"/>
                            <a:ea typeface="新細明體" panose="02020500000000000000" pitchFamily="18" charset="-120"/>
                          </a:rPr>
                        </m:ctrlPr>
                      </m:dPr>
                      <m:e>
                        <m:r>
                          <a:rPr lang="en-US" altLang="zh-TW" sz="2800" b="0" i="1" dirty="0" smtClean="0">
                            <a:solidFill>
                              <a:prstClr val="black"/>
                            </a:solidFill>
                            <a:latin typeface="Cambria Math" panose="02040503050406030204" pitchFamily="18" charset="0"/>
                            <a:ea typeface="新細明體" panose="02020500000000000000" pitchFamily="18" charset="-120"/>
                          </a:rPr>
                          <m:t>𝑖</m:t>
                        </m:r>
                        <m:r>
                          <a:rPr lang="en-US" altLang="zh-TW" sz="2800" b="0" i="1" dirty="0" smtClean="0">
                            <a:solidFill>
                              <a:prstClr val="black"/>
                            </a:solidFill>
                            <a:latin typeface="Cambria Math" panose="02040503050406030204" pitchFamily="18" charset="0"/>
                            <a:ea typeface="新細明體" panose="02020500000000000000" pitchFamily="18" charset="-120"/>
                          </a:rPr>
                          <m:t>, </m:t>
                        </m:r>
                        <m:r>
                          <a:rPr lang="en-US" altLang="zh-TW" sz="2800" b="0" i="1" dirty="0" smtClean="0">
                            <a:solidFill>
                              <a:prstClr val="black"/>
                            </a:solidFill>
                            <a:latin typeface="Cambria Math" panose="02040503050406030204" pitchFamily="18" charset="0"/>
                            <a:ea typeface="新細明體" panose="02020500000000000000" pitchFamily="18" charset="-120"/>
                          </a:rPr>
                          <m:t>𝑗</m:t>
                        </m:r>
                      </m:e>
                    </m:d>
                    <m:r>
                      <a:rPr lang="en-US" altLang="zh-TW" sz="2800" i="1" dirty="0">
                        <a:solidFill>
                          <a:prstClr val="black"/>
                        </a:solidFill>
                        <a:latin typeface="Cambria Math" panose="02040503050406030204" pitchFamily="18" charset="0"/>
                        <a:ea typeface="新細明體" panose="02020500000000000000" pitchFamily="18" charset="-120"/>
                      </a:rPr>
                      <m:t>=</m:t>
                    </m:r>
                  </m:oMath>
                </a14:m>
                <a:r>
                  <a:rPr lang="en-US" altLang="zh-TW" sz="2800" dirty="0">
                    <a:solidFill>
                      <a:prstClr val="black"/>
                    </a:solidFill>
                    <a:latin typeface="Calibri" panose="020F0502020204030204"/>
                    <a:ea typeface="新細明體" panose="02020500000000000000" pitchFamily="18" charset="-120"/>
                  </a:rPr>
                  <a:t> minimum number of scalar multiplications needed to compute the matrix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b="0" i="1" smtClean="0">
                            <a:latin typeface="Cambria Math" panose="02040503050406030204" pitchFamily="18" charset="0"/>
                          </a:rPr>
                          <m:t>𝑖</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𝑗</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b="0" i="1" smtClean="0">
                            <a:latin typeface="Cambria Math" panose="02040503050406030204" pitchFamily="18" charset="0"/>
                          </a:rPr>
                          <m:t>𝑖</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Sub>
                    <m:r>
                      <a:rPr lang="en-US" altLang="zh-TW" sz="280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b="0" i="1" smtClean="0">
                            <a:latin typeface="Cambria Math" panose="02040503050406030204" pitchFamily="18" charset="0"/>
                          </a:rPr>
                          <m:t>𝑗</m:t>
                        </m:r>
                      </m:sub>
                    </m:sSub>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Goal: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i="1" dirty="0" smtClean="0">
                            <a:solidFill>
                              <a:prstClr val="black"/>
                            </a:solidFill>
                            <a:latin typeface="Cambria Math" panose="02040503050406030204" pitchFamily="18" charset="0"/>
                            <a:ea typeface="新細明體" panose="02020500000000000000" pitchFamily="18" charset="-120"/>
                          </a:rPr>
                        </m:ctrlPr>
                      </m:dPr>
                      <m:e>
                        <m:r>
                          <a:rPr lang="en-US" altLang="zh-TW" sz="2800" b="0" i="1" dirty="0" smtClean="0">
                            <a:solidFill>
                              <a:prstClr val="black"/>
                            </a:solidFill>
                            <a:latin typeface="Cambria Math" panose="02040503050406030204" pitchFamily="18" charset="0"/>
                            <a:ea typeface="新細明體" panose="02020500000000000000" pitchFamily="18" charset="-120"/>
                          </a:rPr>
                          <m:t>1,</m:t>
                        </m:r>
                        <m:r>
                          <a:rPr lang="en-US" altLang="zh-TW" sz="2800" b="0" i="1" dirty="0" smtClean="0">
                            <a:solidFill>
                              <a:prstClr val="black"/>
                            </a:solidFill>
                            <a:latin typeface="Cambria Math" panose="02040503050406030204" pitchFamily="18" charset="0"/>
                            <a:ea typeface="新細明體" panose="02020500000000000000" pitchFamily="18" charset="-120"/>
                          </a:rPr>
                          <m:t>𝑛</m:t>
                        </m:r>
                      </m:e>
                    </m:d>
                  </m:oMath>
                </a14:m>
                <a:endParaRPr lang="en-US" altLang="zh-TW" sz="2800" dirty="0">
                  <a:solidFill>
                    <a:prstClr val="black"/>
                  </a:solidFill>
                  <a:latin typeface="Calibri" panose="020F0502020204030204"/>
                  <a:ea typeface="新細明體" panose="02020500000000000000" pitchFamily="18" charset="-120"/>
                </a:endParaRPr>
              </a:p>
              <a:p>
                <a:pPr algn="l">
                  <a:lnSpc>
                    <a:spcPct val="90000"/>
                  </a:lnSpc>
                  <a:spcBef>
                    <a:spcPts val="1000"/>
                  </a:spcBef>
                  <a:defRPr/>
                </a:pPr>
                <a14:m>
                  <m:oMathPara xmlns:m="http://schemas.openxmlformats.org/officeDocument/2006/math">
                    <m:oMathParaPr>
                      <m:jc m:val="centerGroup"/>
                    </m:oMathParaPr>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𝑗</m:t>
                          </m:r>
                        </m:e>
                      </m:d>
                      <m:r>
                        <a:rPr lang="en-US" altLang="zh-TW" sz="2800" b="0" i="1" smtClean="0">
                          <a:solidFill>
                            <a:prstClr val="black"/>
                          </a:solidFill>
                          <a:latin typeface="Cambria Math" panose="02040503050406030204" pitchFamily="18" charset="0"/>
                          <a:ea typeface="新細明體" panose="02020500000000000000" pitchFamily="18" charset="-120"/>
                        </a:rPr>
                        <m:t>=</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eqArr>
                            <m:eqArrPr>
                              <m:ctrlPr>
                                <a:rPr lang="en-US" altLang="zh-TW" sz="2800" b="0" i="1" smtClean="0">
                                  <a:solidFill>
                                    <a:prstClr val="black"/>
                                  </a:solidFill>
                                  <a:latin typeface="Cambria Math" panose="02040503050406030204" pitchFamily="18" charset="0"/>
                                  <a:ea typeface="新細明體" panose="02020500000000000000" pitchFamily="18" charset="-120"/>
                                </a:rPr>
                              </m:ctrlPr>
                            </m:eqArrPr>
                            <m:e>
                              <m:r>
                                <a:rPr lang="en-US" altLang="zh-TW" sz="2800" b="0" i="1" smtClean="0">
                                  <a:solidFill>
                                    <a:prstClr val="black"/>
                                  </a:solidFill>
                                  <a:latin typeface="Cambria Math" panose="02040503050406030204" pitchFamily="18" charset="0"/>
                                  <a:ea typeface="新細明體" panose="02020500000000000000" pitchFamily="18" charset="-120"/>
                                </a:rPr>
                                <m:t>0                                                                           </m:t>
                              </m:r>
                              <m:r>
                                <m:rPr>
                                  <m:sty m:val="p"/>
                                </m:rPr>
                                <a:rPr lang="en-US" altLang="zh-TW" sz="2800" b="0" i="0" smtClean="0">
                                  <a:solidFill>
                                    <a:prstClr val="black"/>
                                  </a:solidFill>
                                  <a:latin typeface="Cambria Math" panose="02040503050406030204" pitchFamily="18" charset="0"/>
                                  <a:ea typeface="新細明體" panose="02020500000000000000" pitchFamily="18" charset="-120"/>
                                </a:rPr>
                                <m:t>if</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m:t>
                              </m:r>
                              <m:r>
                                <a:rPr lang="en-US" altLang="zh-TW" sz="2800" b="0" i="1" smtClean="0">
                                  <a:solidFill>
                                    <a:prstClr val="black"/>
                                  </a:solidFill>
                                  <a:latin typeface="Cambria Math" panose="02040503050406030204" pitchFamily="18" charset="0"/>
                                  <a:ea typeface="新細明體" panose="02020500000000000000" pitchFamily="18" charset="-120"/>
                                </a:rPr>
                                <m:t>𝑗</m:t>
                              </m:r>
                            </m:e>
                            <m:e>
                              <m:func>
                                <m:funcPr>
                                  <m:ctrlPr>
                                    <a:rPr lang="en-US" altLang="zh-TW" sz="2800" b="0" i="1" smtClean="0">
                                      <a:solidFill>
                                        <a:prstClr val="black"/>
                                      </a:solidFill>
                                      <a:latin typeface="Cambria Math" panose="02040503050406030204" pitchFamily="18" charset="0"/>
                                      <a:ea typeface="新細明體" panose="02020500000000000000" pitchFamily="18" charset="-120"/>
                                    </a:rPr>
                                  </m:ctrlPr>
                                </m:funcPr>
                                <m:fName>
                                  <m:limLow>
                                    <m:limLowPr>
                                      <m:ctrlPr>
                                        <a:rPr lang="en-US" altLang="zh-TW" sz="2800" b="0" i="1" smtClean="0">
                                          <a:solidFill>
                                            <a:prstClr val="black"/>
                                          </a:solidFill>
                                          <a:latin typeface="Cambria Math" panose="02040503050406030204" pitchFamily="18" charset="0"/>
                                          <a:ea typeface="新細明體" panose="02020500000000000000" pitchFamily="18" charset="-120"/>
                                        </a:rPr>
                                      </m:ctrlPr>
                                    </m:limLowPr>
                                    <m:e>
                                      <m:r>
                                        <m:rPr>
                                          <m:sty m:val="p"/>
                                        </m:rPr>
                                        <a:rPr lang="en-US" altLang="zh-TW" sz="2800" b="0" i="0" smtClean="0">
                                          <a:solidFill>
                                            <a:prstClr val="black"/>
                                          </a:solidFill>
                                          <a:latin typeface="Cambria Math" panose="02040503050406030204" pitchFamily="18" charset="0"/>
                                          <a:ea typeface="新細明體" panose="02020500000000000000" pitchFamily="18" charset="-120"/>
                                        </a:rPr>
                                        <m:t>min</m:t>
                                      </m:r>
                                    </m:e>
                                    <m:lim>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Cambria Math" panose="020405030504060302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rPr>
                                        <m:t>𝑘</m:t>
                                      </m:r>
                                      <m:r>
                                        <a:rPr lang="en-US" altLang="zh-TW" sz="2800" b="0" i="1" smtClean="0">
                                          <a:solidFill>
                                            <a:prstClr val="black"/>
                                          </a:solidFill>
                                          <a:latin typeface="Cambria Math" panose="02040503050406030204" pitchFamily="18" charset="0"/>
                                          <a:ea typeface="Cambria Math" panose="02040503050406030204" pitchFamily="18" charset="0"/>
                                        </a:rPr>
                                        <m:t>&lt;</m:t>
                                      </m:r>
                                      <m:r>
                                        <a:rPr lang="en-US" altLang="zh-TW" sz="2800" b="0" i="1" smtClean="0">
                                          <a:solidFill>
                                            <a:prstClr val="black"/>
                                          </a:solidFill>
                                          <a:latin typeface="Cambria Math" panose="02040503050406030204" pitchFamily="18" charset="0"/>
                                          <a:ea typeface="Cambria Math" panose="02040503050406030204" pitchFamily="18" charset="0"/>
                                        </a:rPr>
                                        <m:t>𝑗</m:t>
                                      </m:r>
                                    </m:lim>
                                  </m:limLow>
                                </m:fName>
                                <m:e>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𝑘</m:t>
                                          </m:r>
                                        </m:e>
                                      </m:d>
                                      <m:r>
                                        <a:rPr lang="en-US" altLang="zh-TW" sz="2800" b="0" i="1" smtClean="0">
                                          <a:solidFill>
                                            <a:prstClr val="black"/>
                                          </a:solidFill>
                                          <a:latin typeface="Cambria Math" panose="02040503050406030204" pitchFamily="18" charset="0"/>
                                          <a:ea typeface="新細明體" panose="02020500000000000000" pitchFamily="18" charset="-120"/>
                                        </a:rPr>
                                        <m:t>+</m:t>
                                      </m:r>
                                      <m:r>
                                        <a:rPr lang="en-US" altLang="zh-TW" sz="2800"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𝑘</m:t>
                                          </m:r>
                                          <m:r>
                                            <a:rPr lang="en-US" altLang="zh-TW" sz="2800" b="0" i="1" smtClean="0">
                                              <a:solidFill>
                                                <a:prstClr val="black"/>
                                              </a:solidFill>
                                              <a:latin typeface="Cambria Math" panose="02040503050406030204" pitchFamily="18" charset="0"/>
                                              <a:ea typeface="新細明體" panose="02020500000000000000" pitchFamily="18" charset="-120"/>
                                            </a:rPr>
                                            <m:t>+1, </m:t>
                                          </m:r>
                                          <m:r>
                                            <a:rPr lang="en-US" altLang="zh-TW" sz="2800" b="0" i="1" smtClean="0">
                                              <a:solidFill>
                                                <a:prstClr val="black"/>
                                              </a:solidFill>
                                              <a:latin typeface="Cambria Math" panose="02040503050406030204" pitchFamily="18" charset="0"/>
                                              <a:ea typeface="新細明體" panose="02020500000000000000" pitchFamily="18" charset="-120"/>
                                            </a:rPr>
                                            <m:t>𝑗</m:t>
                                          </m:r>
                                        </m:e>
                                      </m:d>
                                      <m:r>
                                        <a:rPr lang="en-US" altLang="zh-TW" sz="2800" b="0" i="1" smtClean="0">
                                          <a:solidFill>
                                            <a:prstClr val="black"/>
                                          </a:solidFill>
                                          <a:latin typeface="Cambria Math" panose="02040503050406030204" pitchFamily="18" charset="0"/>
                                          <a:ea typeface="新細明體" panose="02020500000000000000" pitchFamily="18" charset="-120"/>
                                        </a:rPr>
                                        <m:t>+</m:t>
                                      </m:r>
                                      <m:sSub>
                                        <m:sSubPr>
                                          <m:ctrlPr>
                                            <a:rPr lang="en-US" altLang="zh-TW" sz="2800" b="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𝑝</m:t>
                                          </m:r>
                                        </m:e>
                                        <m:sub>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−1</m:t>
                                          </m:r>
                                        </m:sub>
                                      </m:sSub>
                                      <m:sSub>
                                        <m:sSubPr>
                                          <m:ctrlPr>
                                            <a:rPr lang="en-US" altLang="zh-TW" sz="2800" b="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𝑝</m:t>
                                          </m:r>
                                        </m:e>
                                        <m:sub>
                                          <m:r>
                                            <a:rPr lang="en-US" altLang="zh-TW" sz="2800" b="0" i="1" smtClean="0">
                                              <a:solidFill>
                                                <a:prstClr val="black"/>
                                              </a:solidFill>
                                              <a:latin typeface="Cambria Math" panose="02040503050406030204" pitchFamily="18" charset="0"/>
                                              <a:ea typeface="新細明體" panose="02020500000000000000" pitchFamily="18" charset="-120"/>
                                            </a:rPr>
                                            <m:t>𝑘</m:t>
                                          </m:r>
                                        </m:sub>
                                      </m:sSub>
                                      <m:sSub>
                                        <m:sSubPr>
                                          <m:ctrlPr>
                                            <a:rPr lang="en-US" altLang="zh-TW" sz="2800" b="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𝑝</m:t>
                                          </m:r>
                                        </m:e>
                                        <m:sub>
                                          <m:r>
                                            <a:rPr lang="en-US" altLang="zh-TW" sz="2800" b="0" i="1" smtClean="0">
                                              <a:solidFill>
                                                <a:prstClr val="black"/>
                                              </a:solidFill>
                                              <a:latin typeface="Cambria Math" panose="02040503050406030204" pitchFamily="18" charset="0"/>
                                              <a:ea typeface="新細明體" panose="02020500000000000000" pitchFamily="18" charset="-120"/>
                                            </a:rPr>
                                            <m:t>𝑗</m:t>
                                          </m:r>
                                        </m:sub>
                                      </m:sSub>
                                    </m:e>
                                  </m:d>
                                  <m:r>
                                    <a:rPr lang="en-US" altLang="zh-TW" sz="2800" b="0" i="1" smtClean="0">
                                      <a:solidFill>
                                        <a:prstClr val="black"/>
                                      </a:solidFill>
                                      <a:latin typeface="Cambria Math" panose="02040503050406030204" pitchFamily="18" charset="0"/>
                                      <a:ea typeface="新細明體" panose="02020500000000000000" pitchFamily="18" charset="-120"/>
                                    </a:rPr>
                                    <m:t>  </m:t>
                                  </m:r>
                                  <m:r>
                                    <m:rPr>
                                      <m:sty m:val="p"/>
                                    </m:rPr>
                                    <a:rPr lang="en-US" altLang="zh-TW" sz="2800" b="0" i="0" smtClean="0">
                                      <a:solidFill>
                                        <a:prstClr val="black"/>
                                      </a:solidFill>
                                      <a:latin typeface="Cambria Math" panose="02040503050406030204" pitchFamily="18" charset="0"/>
                                      <a:ea typeface="新細明體" panose="02020500000000000000" pitchFamily="18" charset="-120"/>
                                    </a:rPr>
                                    <m:t>if</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&lt;</m:t>
                                  </m:r>
                                  <m:r>
                                    <a:rPr lang="en-US" altLang="zh-TW" sz="2800" b="0" i="1" smtClean="0">
                                      <a:solidFill>
                                        <a:prstClr val="black"/>
                                      </a:solidFill>
                                      <a:latin typeface="Cambria Math" panose="02040503050406030204" pitchFamily="18" charset="0"/>
                                      <a:ea typeface="新細明體" panose="02020500000000000000" pitchFamily="18" charset="-120"/>
                                    </a:rPr>
                                    <m:t>𝑗</m:t>
                                  </m:r>
                                </m:e>
                              </m:func>
                            </m:e>
                          </m:eqAr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C0A145E-63EF-47A3-818E-19C3424C7CA0}"/>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FB51341D-FD4A-492C-880E-40F6B3F16DDE}"/>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56476ADE-F17E-4F2A-9F64-027E31C75379}"/>
              </a:ext>
            </a:extLst>
          </p:cNvPr>
          <p:cNvSpPr>
            <a:spLocks noGrp="1"/>
          </p:cNvSpPr>
          <p:nvPr>
            <p:ph type="title"/>
          </p:nvPr>
        </p:nvSpPr>
        <p:spPr/>
        <p:txBody>
          <a:bodyPr>
            <a:normAutofit fontScale="90000"/>
          </a:bodyPr>
          <a:lstStyle/>
          <a:p>
            <a:r>
              <a:rPr lang="en-US" altLang="zh-TW" dirty="0"/>
              <a:t>Step 2: A recursive solution</a:t>
            </a:r>
            <a:endParaRPr lang="zh-TW" altLang="en-US" dirty="0"/>
          </a:p>
        </p:txBody>
      </p:sp>
    </p:spTree>
    <p:extLst>
      <p:ext uri="{BB962C8B-B14F-4D97-AF65-F5344CB8AC3E}">
        <p14:creationId xmlns:p14="http://schemas.microsoft.com/office/powerpoint/2010/main" val="149140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02DC7EF-33C4-47C3-AF04-71CC252DECE3}"/>
              </a:ext>
            </a:extLst>
          </p:cNvPr>
          <p:cNvSpPr>
            <a:spLocks noGrp="1"/>
          </p:cNvSpPr>
          <p:nvPr>
            <p:ph type="sldNum" sz="quarter" idx="12"/>
          </p:nvPr>
        </p:nvSpPr>
        <p:spPr/>
        <p:txBody>
          <a:bodyPr/>
          <a:lstStyle/>
          <a:p>
            <a:fld id="{273D50BF-F804-4F2B-A050-D3DD5B4A1FE5}" type="slidenum">
              <a:rPr lang="zh-TW" altLang="en-US" smtClean="0"/>
              <a:pPr/>
              <a:t>46</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2D6E30-2D54-45BE-AE29-4B0F2DDF0773}"/>
                  </a:ext>
                </a:extLst>
              </p:cNvPr>
              <p:cNvSpPr>
                <a:spLocks noGrp="1"/>
              </p:cNvSpPr>
              <p:nvPr>
                <p:ph sz="quarter" idx="14"/>
              </p:nvPr>
            </p:nvSpPr>
            <p:spPr>
              <a:xfrm>
                <a:off x="444243" y="1668829"/>
                <a:ext cx="11563825" cy="4536661"/>
              </a:xfrm>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We shall implement the tabular, bottom-up method in the procedure MATRIX-CHAIN-ORDER, which appears below.</a:t>
                </a:r>
              </a:p>
              <a:p>
                <a:pPr marL="342900" lvl="3" indent="-342900" algn="l">
                  <a:lnSpc>
                    <a:spcPct val="90000"/>
                  </a:lnSpc>
                  <a:spcBef>
                    <a:spcPts val="1000"/>
                  </a:spcBef>
                  <a:buFontTx/>
                  <a:buChar char="-"/>
                  <a:defRPr/>
                </a:pPr>
                <a:r>
                  <a:rPr lang="en-US" altLang="zh-TW" b="0" dirty="0">
                    <a:solidFill>
                      <a:prstClr val="black"/>
                    </a:solidFill>
                    <a:latin typeface="Calibri" panose="020F0502020204030204"/>
                    <a:ea typeface="新細明體" panose="02020500000000000000" pitchFamily="18" charset="-120"/>
                  </a:rPr>
                  <a:t>This procedure assumes that matrix </a:t>
                </a:r>
                <a14:m>
                  <m:oMath xmlns:m="http://schemas.openxmlformats.org/officeDocument/2006/math">
                    <m:sSub>
                      <m:sSubPr>
                        <m:ctrlPr>
                          <a:rPr lang="en-US" altLang="zh-TW" b="0" i="1" smtClean="0">
                            <a:solidFill>
                              <a:prstClr val="black"/>
                            </a:solidFill>
                            <a:latin typeface="Cambria Math" panose="02040503050406030204" pitchFamily="18" charset="0"/>
                            <a:ea typeface="新細明體" panose="02020500000000000000" pitchFamily="18" charset="-120"/>
                          </a:rPr>
                        </m:ctrlPr>
                      </m:sSubPr>
                      <m:e>
                        <m:r>
                          <a:rPr lang="en-US" altLang="zh-TW" b="0" i="1" smtClean="0">
                            <a:solidFill>
                              <a:prstClr val="black"/>
                            </a:solidFill>
                            <a:latin typeface="Cambria Math" panose="02040503050406030204" pitchFamily="18" charset="0"/>
                            <a:ea typeface="新細明體" panose="02020500000000000000" pitchFamily="18" charset="-120"/>
                          </a:rPr>
                          <m:t>𝐴</m:t>
                        </m:r>
                      </m:e>
                      <m:sub>
                        <m:r>
                          <a:rPr lang="en-US" altLang="zh-TW" b="0" i="1" smtClean="0">
                            <a:solidFill>
                              <a:prstClr val="black"/>
                            </a:solidFill>
                            <a:latin typeface="Cambria Math" panose="02040503050406030204" pitchFamily="18" charset="0"/>
                            <a:ea typeface="新細明體" panose="02020500000000000000" pitchFamily="18" charset="-120"/>
                          </a:rPr>
                          <m:t>𝑖</m:t>
                        </m:r>
                      </m:sub>
                    </m:sSub>
                  </m:oMath>
                </a14:m>
                <a:r>
                  <a:rPr lang="zh-TW" altLang="en-US" b="0" dirty="0">
                    <a:solidFill>
                      <a:prstClr val="black"/>
                    </a:solidFill>
                    <a:latin typeface="Calibri" panose="020F0502020204030204"/>
                    <a:ea typeface="新細明體" panose="02020500000000000000" pitchFamily="18" charset="-120"/>
                  </a:rPr>
                  <a:t> </a:t>
                </a:r>
                <a:r>
                  <a:rPr lang="en-US" altLang="zh-TW" b="0" dirty="0">
                    <a:solidFill>
                      <a:prstClr val="black"/>
                    </a:solidFill>
                    <a:latin typeface="Calibri" panose="020F0502020204030204"/>
                    <a:ea typeface="新細明體" panose="02020500000000000000" pitchFamily="18" charset="-120"/>
                  </a:rPr>
                  <a:t>has dimensions </a:t>
                </a:r>
                <a14:m>
                  <m:oMath xmlns:m="http://schemas.openxmlformats.org/officeDocument/2006/math">
                    <m:sSub>
                      <m:sSubPr>
                        <m:ctrlPr>
                          <a:rPr lang="en-US" altLang="zh-TW" b="0" i="1" smtClean="0">
                            <a:solidFill>
                              <a:prstClr val="black"/>
                            </a:solidFill>
                            <a:latin typeface="Cambria Math" panose="02040503050406030204" pitchFamily="18" charset="0"/>
                            <a:ea typeface="新細明體" panose="02020500000000000000" pitchFamily="18" charset="-120"/>
                          </a:rPr>
                        </m:ctrlPr>
                      </m:sSubPr>
                      <m:e>
                        <m:r>
                          <a:rPr lang="en-US" altLang="zh-TW" b="0" i="1" smtClean="0">
                            <a:solidFill>
                              <a:prstClr val="black"/>
                            </a:solidFill>
                            <a:latin typeface="Cambria Math" panose="02040503050406030204" pitchFamily="18" charset="0"/>
                            <a:ea typeface="新細明體" panose="02020500000000000000" pitchFamily="18" charset="-120"/>
                          </a:rPr>
                          <m:t>𝑝</m:t>
                        </m:r>
                      </m:e>
                      <m:sub>
                        <m:r>
                          <a:rPr lang="en-US" altLang="zh-TW" b="0" i="1" smtClean="0">
                            <a:solidFill>
                              <a:prstClr val="black"/>
                            </a:solidFill>
                            <a:latin typeface="Cambria Math" panose="02040503050406030204" pitchFamily="18" charset="0"/>
                            <a:ea typeface="新細明體" panose="02020500000000000000" pitchFamily="18" charset="-120"/>
                          </a:rPr>
                          <m:t>𝑖</m:t>
                        </m:r>
                        <m:r>
                          <a:rPr lang="en-US" altLang="zh-TW" b="0" i="1" smtClean="0">
                            <a:solidFill>
                              <a:prstClr val="black"/>
                            </a:solidFill>
                            <a:latin typeface="Cambria Math" panose="02040503050406030204" pitchFamily="18" charset="0"/>
                            <a:ea typeface="新細明體" panose="02020500000000000000" pitchFamily="18" charset="-120"/>
                          </a:rPr>
                          <m:t>−1</m:t>
                        </m:r>
                      </m:sub>
                    </m:sSub>
                    <m:r>
                      <a:rPr lang="en-US" altLang="zh-TW" b="0" i="1" smtClean="0">
                        <a:solidFill>
                          <a:prstClr val="black"/>
                        </a:solidFill>
                        <a:latin typeface="Cambria Math" panose="02040503050406030204" pitchFamily="18" charset="0"/>
                        <a:ea typeface="Cambria Math" panose="02040503050406030204" pitchFamily="18" charset="0"/>
                      </a:rPr>
                      <m:t>×</m:t>
                    </m:r>
                    <m:sSub>
                      <m:sSubPr>
                        <m:ctrlPr>
                          <a:rPr lang="en-US" altLang="zh-TW" b="0" i="1">
                            <a:solidFill>
                              <a:prstClr val="black"/>
                            </a:solidFill>
                            <a:latin typeface="Cambria Math" panose="02040503050406030204" pitchFamily="18" charset="0"/>
                            <a:ea typeface="新細明體" panose="02020500000000000000" pitchFamily="18" charset="-120"/>
                          </a:rPr>
                        </m:ctrlPr>
                      </m:sSubPr>
                      <m:e>
                        <m:r>
                          <a:rPr lang="en-US" altLang="zh-TW" b="0" i="1">
                            <a:solidFill>
                              <a:prstClr val="black"/>
                            </a:solidFill>
                            <a:latin typeface="Cambria Math" panose="02040503050406030204" pitchFamily="18" charset="0"/>
                            <a:ea typeface="新細明體" panose="02020500000000000000" pitchFamily="18" charset="-120"/>
                          </a:rPr>
                          <m:t>𝑝</m:t>
                        </m:r>
                      </m:e>
                      <m:sub>
                        <m:r>
                          <a:rPr lang="en-US" altLang="zh-TW" b="0" i="1">
                            <a:solidFill>
                              <a:prstClr val="black"/>
                            </a:solidFill>
                            <a:latin typeface="Cambria Math" panose="02040503050406030204" pitchFamily="18" charset="0"/>
                            <a:ea typeface="新細明體" panose="02020500000000000000" pitchFamily="18" charset="-120"/>
                          </a:rPr>
                          <m:t>𝑖</m:t>
                        </m:r>
                      </m:sub>
                    </m:sSub>
                  </m:oMath>
                </a14:m>
                <a:r>
                  <a:rPr lang="zh-TW" altLang="en-US" b="0" dirty="0">
                    <a:solidFill>
                      <a:prstClr val="black"/>
                    </a:solidFill>
                    <a:latin typeface="Calibri" panose="020F0502020204030204"/>
                    <a:ea typeface="新細明體" panose="02020500000000000000" pitchFamily="18" charset="-120"/>
                  </a:rPr>
                  <a:t> </a:t>
                </a:r>
                <a:r>
                  <a:rPr lang="en-US" altLang="zh-TW" b="0" dirty="0">
                    <a:solidFill>
                      <a:prstClr val="black"/>
                    </a:solidFill>
                    <a:latin typeface="Calibri" panose="020F0502020204030204"/>
                    <a:ea typeface="新細明體" panose="02020500000000000000" pitchFamily="18" charset="-120"/>
                  </a:rPr>
                  <a:t>for </a:t>
                </a:r>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𝑖</m:t>
                    </m:r>
                    <m:r>
                      <a:rPr lang="en-US" altLang="zh-TW" b="0" i="1" smtClean="0">
                        <a:solidFill>
                          <a:prstClr val="black"/>
                        </a:solidFill>
                        <a:latin typeface="Cambria Math" panose="02040503050406030204" pitchFamily="18" charset="0"/>
                        <a:ea typeface="新細明體" panose="02020500000000000000" pitchFamily="18" charset="-120"/>
                      </a:rPr>
                      <m:t>=1, 2, …, </m:t>
                    </m:r>
                    <m:r>
                      <a:rPr lang="en-US" altLang="zh-TW" b="0" i="1" smtClean="0">
                        <a:solidFill>
                          <a:prstClr val="black"/>
                        </a:solidFill>
                        <a:latin typeface="Cambria Math" panose="02040503050406030204" pitchFamily="18" charset="0"/>
                        <a:ea typeface="新細明體" panose="02020500000000000000" pitchFamily="18" charset="-120"/>
                      </a:rPr>
                      <m:t>𝑛</m:t>
                    </m:r>
                    <m:r>
                      <a:rPr lang="en-US" altLang="zh-TW" b="0" i="1" smtClean="0">
                        <a:solidFill>
                          <a:prstClr val="black"/>
                        </a:solidFill>
                        <a:latin typeface="Cambria Math" panose="02040503050406030204" pitchFamily="18" charset="0"/>
                        <a:ea typeface="新細明體" panose="02020500000000000000" pitchFamily="18" charset="-120"/>
                      </a:rPr>
                      <m:t>.</m:t>
                    </m:r>
                  </m:oMath>
                </a14:m>
                <a:endParaRPr lang="en-US" altLang="zh-TW" b="0" dirty="0">
                  <a:solidFill>
                    <a:prstClr val="black"/>
                  </a:solidFill>
                  <a:latin typeface="Calibri" panose="020F0502020204030204"/>
                  <a:ea typeface="新細明體" panose="02020500000000000000" pitchFamily="18" charset="-120"/>
                </a:endParaRPr>
              </a:p>
              <a:p>
                <a:pPr marL="342900" lvl="3" indent="-342900" algn="l">
                  <a:lnSpc>
                    <a:spcPct val="90000"/>
                  </a:lnSpc>
                  <a:spcBef>
                    <a:spcPts val="1000"/>
                  </a:spcBef>
                  <a:buFontTx/>
                  <a:buChar char="-"/>
                  <a:defRPr/>
                </a:pPr>
                <a:r>
                  <a:rPr lang="en-US" altLang="zh-TW" b="0" dirty="0">
                    <a:solidFill>
                      <a:prstClr val="black"/>
                    </a:solidFill>
                    <a:latin typeface="Calibri" panose="020F0502020204030204"/>
                    <a:ea typeface="新細明體" panose="02020500000000000000" pitchFamily="18" charset="-120"/>
                  </a:rPr>
                  <a:t>Its input is a sequence </a:t>
                </a:r>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𝑝</m:t>
                    </m:r>
                    <m:r>
                      <a:rPr lang="en-US" altLang="zh-TW" b="0" i="1" smtClean="0">
                        <a:solidFill>
                          <a:prstClr val="black"/>
                        </a:solidFill>
                        <a:latin typeface="Cambria Math" panose="02040503050406030204" pitchFamily="18" charset="0"/>
                        <a:ea typeface="新細明體" panose="02020500000000000000" pitchFamily="18" charset="-120"/>
                      </a:rPr>
                      <m:t>=</m:t>
                    </m:r>
                    <m:d>
                      <m:dPr>
                        <m:begChr m:val="⟨"/>
                        <m:endChr m:val="⟩"/>
                        <m:ctrlPr>
                          <a:rPr lang="en-US" altLang="zh-TW" b="0" i="1" smtClean="0">
                            <a:solidFill>
                              <a:prstClr val="black"/>
                            </a:solidFill>
                            <a:latin typeface="Cambria Math" panose="02040503050406030204" pitchFamily="18" charset="0"/>
                            <a:ea typeface="新細明體" panose="02020500000000000000" pitchFamily="18" charset="-120"/>
                          </a:rPr>
                        </m:ctrlPr>
                      </m:dPr>
                      <m:e>
                        <m:sSub>
                          <m:sSubPr>
                            <m:ctrlPr>
                              <a:rPr lang="en-US" altLang="zh-TW" b="0" i="1" smtClean="0">
                                <a:solidFill>
                                  <a:prstClr val="black"/>
                                </a:solidFill>
                                <a:latin typeface="Cambria Math" panose="02040503050406030204" pitchFamily="18" charset="0"/>
                                <a:ea typeface="新細明體" panose="02020500000000000000" pitchFamily="18" charset="-120"/>
                              </a:rPr>
                            </m:ctrlPr>
                          </m:sSubPr>
                          <m:e>
                            <m:r>
                              <a:rPr lang="en-US" altLang="zh-TW" b="0" i="1" smtClean="0">
                                <a:solidFill>
                                  <a:prstClr val="black"/>
                                </a:solidFill>
                                <a:latin typeface="Cambria Math" panose="02040503050406030204" pitchFamily="18" charset="0"/>
                                <a:ea typeface="新細明體" panose="02020500000000000000" pitchFamily="18" charset="-120"/>
                              </a:rPr>
                              <m:t>𝑝</m:t>
                            </m:r>
                          </m:e>
                          <m:sub>
                            <m:r>
                              <a:rPr lang="en-US" altLang="zh-TW" b="0" i="1" smtClean="0">
                                <a:solidFill>
                                  <a:prstClr val="black"/>
                                </a:solidFill>
                                <a:latin typeface="Cambria Math" panose="02040503050406030204" pitchFamily="18" charset="0"/>
                                <a:ea typeface="新細明體" panose="02020500000000000000" pitchFamily="18" charset="-120"/>
                              </a:rPr>
                              <m:t>0</m:t>
                            </m:r>
                          </m:sub>
                        </m:sSub>
                        <m:r>
                          <a:rPr lang="en-US" altLang="zh-TW" b="0" i="1" smtClean="0">
                            <a:solidFill>
                              <a:prstClr val="black"/>
                            </a:solidFill>
                            <a:latin typeface="Cambria Math" panose="02040503050406030204" pitchFamily="18" charset="0"/>
                            <a:ea typeface="新細明體" panose="02020500000000000000" pitchFamily="18" charset="-120"/>
                          </a:rPr>
                          <m:t>,</m:t>
                        </m:r>
                        <m:sSub>
                          <m:sSubPr>
                            <m:ctrlPr>
                              <a:rPr lang="en-US" altLang="zh-TW" b="0" i="1">
                                <a:solidFill>
                                  <a:prstClr val="black"/>
                                </a:solidFill>
                                <a:latin typeface="Cambria Math" panose="02040503050406030204" pitchFamily="18" charset="0"/>
                                <a:ea typeface="新細明體" panose="02020500000000000000" pitchFamily="18" charset="-120"/>
                              </a:rPr>
                            </m:ctrlPr>
                          </m:sSubPr>
                          <m:e>
                            <m:r>
                              <a:rPr lang="en-US" altLang="zh-TW" b="0" i="1">
                                <a:solidFill>
                                  <a:prstClr val="black"/>
                                </a:solidFill>
                                <a:latin typeface="Cambria Math" panose="02040503050406030204" pitchFamily="18" charset="0"/>
                                <a:ea typeface="新細明體" panose="02020500000000000000" pitchFamily="18" charset="-120"/>
                              </a:rPr>
                              <m:t>𝑝</m:t>
                            </m:r>
                          </m:e>
                          <m:sub>
                            <m:r>
                              <a:rPr lang="en-US" altLang="zh-TW" b="0" i="1" smtClean="0">
                                <a:solidFill>
                                  <a:prstClr val="black"/>
                                </a:solidFill>
                                <a:latin typeface="Cambria Math" panose="02040503050406030204" pitchFamily="18" charset="0"/>
                                <a:ea typeface="新細明體" panose="02020500000000000000" pitchFamily="18" charset="-120"/>
                              </a:rPr>
                              <m:t>1</m:t>
                            </m:r>
                          </m:sub>
                        </m:sSub>
                        <m:r>
                          <a:rPr lang="en-US" altLang="zh-TW" b="0" i="1" smtClean="0">
                            <a:solidFill>
                              <a:prstClr val="black"/>
                            </a:solidFill>
                            <a:latin typeface="Cambria Math" panose="02040503050406030204" pitchFamily="18" charset="0"/>
                            <a:ea typeface="新細明體" panose="02020500000000000000" pitchFamily="18" charset="-120"/>
                          </a:rPr>
                          <m:t>, …,</m:t>
                        </m:r>
                        <m:sSub>
                          <m:sSubPr>
                            <m:ctrlPr>
                              <a:rPr lang="en-US" altLang="zh-TW" b="0" i="1">
                                <a:solidFill>
                                  <a:prstClr val="black"/>
                                </a:solidFill>
                                <a:latin typeface="Cambria Math" panose="02040503050406030204" pitchFamily="18" charset="0"/>
                                <a:ea typeface="新細明體" panose="02020500000000000000" pitchFamily="18" charset="-120"/>
                              </a:rPr>
                            </m:ctrlPr>
                          </m:sSubPr>
                          <m:e>
                            <m:r>
                              <a:rPr lang="en-US" altLang="zh-TW" b="0" i="1">
                                <a:solidFill>
                                  <a:prstClr val="black"/>
                                </a:solidFill>
                                <a:latin typeface="Cambria Math" panose="02040503050406030204" pitchFamily="18" charset="0"/>
                                <a:ea typeface="新細明體" panose="02020500000000000000" pitchFamily="18" charset="-120"/>
                              </a:rPr>
                              <m:t>𝑝</m:t>
                            </m:r>
                          </m:e>
                          <m:sub>
                            <m:r>
                              <a:rPr lang="en-US" altLang="zh-TW" b="0" i="1" smtClean="0">
                                <a:solidFill>
                                  <a:prstClr val="black"/>
                                </a:solidFill>
                                <a:latin typeface="Cambria Math" panose="02040503050406030204" pitchFamily="18" charset="0"/>
                                <a:ea typeface="新細明體" panose="02020500000000000000" pitchFamily="18" charset="-120"/>
                              </a:rPr>
                              <m:t>𝑛</m:t>
                            </m:r>
                          </m:sub>
                        </m:sSub>
                      </m:e>
                    </m:d>
                  </m:oMath>
                </a14:m>
                <a:r>
                  <a:rPr lang="en-US" altLang="zh-TW" b="0" dirty="0">
                    <a:solidFill>
                      <a:prstClr val="black"/>
                    </a:solidFill>
                    <a:latin typeface="Calibri" panose="020F0502020204030204"/>
                    <a:ea typeface="新細明體" panose="02020500000000000000" pitchFamily="18" charset="-120"/>
                  </a:rPr>
                  <a:t>, where </a:t>
                </a:r>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𝑝</m:t>
                    </m:r>
                    <m:r>
                      <a:rPr lang="en-US" altLang="zh-TW" b="0" i="1" smtClean="0">
                        <a:solidFill>
                          <a:prstClr val="black"/>
                        </a:solidFill>
                        <a:latin typeface="Cambria Math" panose="02040503050406030204" pitchFamily="18" charset="0"/>
                        <a:ea typeface="新細明體" panose="02020500000000000000" pitchFamily="18" charset="-120"/>
                      </a:rPr>
                      <m:t>.</m:t>
                    </m:r>
                    <m:r>
                      <a:rPr lang="en-US" altLang="zh-TW" b="0" i="1" smtClean="0">
                        <a:solidFill>
                          <a:prstClr val="black"/>
                        </a:solidFill>
                        <a:latin typeface="Cambria Math" panose="02040503050406030204" pitchFamily="18" charset="0"/>
                        <a:ea typeface="新細明體" panose="02020500000000000000" pitchFamily="18" charset="-120"/>
                      </a:rPr>
                      <m:t>𝑙𝑒𝑛𝑔𝑡h</m:t>
                    </m:r>
                    <m:r>
                      <a:rPr lang="en-US" altLang="zh-TW" b="0" i="1" smtClean="0">
                        <a:solidFill>
                          <a:prstClr val="black"/>
                        </a:solidFill>
                        <a:latin typeface="Cambria Math" panose="02040503050406030204" pitchFamily="18" charset="0"/>
                        <a:ea typeface="新細明體" panose="02020500000000000000" pitchFamily="18" charset="-120"/>
                      </a:rPr>
                      <m:t>=</m:t>
                    </m:r>
                    <m:r>
                      <a:rPr lang="en-US" altLang="zh-TW" b="0" i="1" smtClean="0">
                        <a:solidFill>
                          <a:prstClr val="black"/>
                        </a:solidFill>
                        <a:latin typeface="Cambria Math" panose="02040503050406030204" pitchFamily="18" charset="0"/>
                        <a:ea typeface="新細明體" panose="02020500000000000000" pitchFamily="18" charset="-120"/>
                      </a:rPr>
                      <m:t>𝑛</m:t>
                    </m:r>
                    <m:r>
                      <a:rPr lang="en-US" altLang="zh-TW" b="0" i="1" smtClean="0">
                        <a:solidFill>
                          <a:prstClr val="black"/>
                        </a:solidFill>
                        <a:latin typeface="Cambria Math" panose="02040503050406030204" pitchFamily="18" charset="0"/>
                        <a:ea typeface="新細明體" panose="02020500000000000000" pitchFamily="18" charset="-120"/>
                      </a:rPr>
                      <m:t>+1</m:t>
                    </m:r>
                  </m:oMath>
                </a14:m>
                <a:r>
                  <a:rPr lang="en-US" altLang="zh-TW" b="0" dirty="0">
                    <a:solidFill>
                      <a:prstClr val="black"/>
                    </a:solidFill>
                    <a:latin typeface="Calibri" panose="020F0502020204030204"/>
                    <a:ea typeface="新細明體" panose="02020500000000000000" pitchFamily="18" charset="-120"/>
                  </a:rPr>
                  <a:t>.</a:t>
                </a:r>
              </a:p>
              <a:p>
                <a:pPr marL="342900" lvl="3" indent="-342900" algn="l">
                  <a:lnSpc>
                    <a:spcPct val="90000"/>
                  </a:lnSpc>
                  <a:spcBef>
                    <a:spcPts val="1000"/>
                  </a:spcBef>
                  <a:buFontTx/>
                  <a:buChar char="-"/>
                  <a:defRPr/>
                </a:pPr>
                <a:r>
                  <a:rPr lang="en-US" altLang="zh-TW" b="0" dirty="0">
                    <a:solidFill>
                      <a:prstClr val="black"/>
                    </a:solidFill>
                    <a:latin typeface="Calibri" panose="020F0502020204030204"/>
                    <a:ea typeface="新細明體" panose="02020500000000000000" pitchFamily="18" charset="-120"/>
                  </a:rPr>
                  <a:t>The procedure uses an auxiliary table </a:t>
                </a:r>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b="0" i="1" smtClean="0">
                            <a:solidFill>
                              <a:prstClr val="black"/>
                            </a:solidFill>
                            <a:latin typeface="Cambria Math" panose="02040503050406030204" pitchFamily="18" charset="0"/>
                            <a:ea typeface="新細明體" panose="02020500000000000000" pitchFamily="18" charset="-120"/>
                          </a:rPr>
                        </m:ctrlPr>
                      </m:dPr>
                      <m:e>
                        <m:r>
                          <a:rPr lang="en-US" altLang="zh-TW" b="0" i="1" smtClean="0">
                            <a:solidFill>
                              <a:prstClr val="black"/>
                            </a:solidFill>
                            <a:latin typeface="Cambria Math" panose="02040503050406030204" pitchFamily="18" charset="0"/>
                            <a:ea typeface="新細明體" panose="02020500000000000000" pitchFamily="18" charset="-120"/>
                          </a:rPr>
                          <m:t>1..</m:t>
                        </m:r>
                        <m:r>
                          <a:rPr lang="en-US" altLang="zh-TW" b="0" i="1" smtClean="0">
                            <a:solidFill>
                              <a:prstClr val="black"/>
                            </a:solidFill>
                            <a:latin typeface="Cambria Math" panose="02040503050406030204" pitchFamily="18" charset="0"/>
                            <a:ea typeface="新細明體" panose="02020500000000000000" pitchFamily="18" charset="-120"/>
                          </a:rPr>
                          <m:t>𝑛</m:t>
                        </m:r>
                        <m:r>
                          <a:rPr lang="en-US" altLang="zh-TW" b="0" i="1" smtClean="0">
                            <a:solidFill>
                              <a:prstClr val="black"/>
                            </a:solidFill>
                            <a:latin typeface="Cambria Math" panose="02040503050406030204" pitchFamily="18" charset="0"/>
                            <a:ea typeface="新細明體" panose="02020500000000000000" pitchFamily="18" charset="-120"/>
                          </a:rPr>
                          <m:t>, 1..</m:t>
                        </m:r>
                        <m:r>
                          <a:rPr lang="en-US" altLang="zh-TW" b="0" i="1" smtClean="0">
                            <a:solidFill>
                              <a:prstClr val="black"/>
                            </a:solidFill>
                            <a:latin typeface="Cambria Math" panose="02040503050406030204" pitchFamily="18" charset="0"/>
                            <a:ea typeface="新細明體" panose="02020500000000000000" pitchFamily="18" charset="-120"/>
                          </a:rPr>
                          <m:t>𝑛</m:t>
                        </m:r>
                      </m:e>
                    </m:d>
                  </m:oMath>
                </a14:m>
                <a:r>
                  <a:rPr lang="zh-TW" altLang="en-US" b="0" dirty="0">
                    <a:solidFill>
                      <a:prstClr val="black"/>
                    </a:solidFill>
                    <a:latin typeface="Calibri" panose="020F0502020204030204"/>
                    <a:ea typeface="新細明體" panose="02020500000000000000" pitchFamily="18" charset="-120"/>
                  </a:rPr>
                  <a:t> </a:t>
                </a:r>
                <a:r>
                  <a:rPr lang="en-US" altLang="zh-TW" b="0" dirty="0">
                    <a:solidFill>
                      <a:prstClr val="black"/>
                    </a:solidFill>
                    <a:latin typeface="Calibri" panose="020F0502020204030204"/>
                    <a:ea typeface="新細明體" panose="02020500000000000000" pitchFamily="18" charset="-120"/>
                  </a:rPr>
                  <a:t>for storing the </a:t>
                </a:r>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b="0" i="1" smtClean="0">
                            <a:solidFill>
                              <a:prstClr val="black"/>
                            </a:solidFill>
                            <a:latin typeface="Cambria Math" panose="02040503050406030204" pitchFamily="18" charset="0"/>
                            <a:ea typeface="新細明體" panose="02020500000000000000" pitchFamily="18" charset="-120"/>
                          </a:rPr>
                        </m:ctrlPr>
                      </m:dPr>
                      <m:e>
                        <m:r>
                          <a:rPr lang="en-US" altLang="zh-TW" b="0" i="1" smtClean="0">
                            <a:solidFill>
                              <a:prstClr val="black"/>
                            </a:solidFill>
                            <a:latin typeface="Cambria Math" panose="02040503050406030204" pitchFamily="18" charset="0"/>
                            <a:ea typeface="新細明體" panose="02020500000000000000" pitchFamily="18" charset="-120"/>
                          </a:rPr>
                          <m:t>𝑖</m:t>
                        </m:r>
                        <m:r>
                          <a:rPr lang="en-US" altLang="zh-TW" b="0" i="1" smtClean="0">
                            <a:solidFill>
                              <a:prstClr val="black"/>
                            </a:solidFill>
                            <a:latin typeface="Cambria Math" panose="02040503050406030204" pitchFamily="18" charset="0"/>
                            <a:ea typeface="新細明體" panose="02020500000000000000" pitchFamily="18" charset="-120"/>
                          </a:rPr>
                          <m:t>, </m:t>
                        </m:r>
                        <m:r>
                          <a:rPr lang="en-US" altLang="zh-TW" b="0" i="1" smtClean="0">
                            <a:solidFill>
                              <a:prstClr val="black"/>
                            </a:solidFill>
                            <a:latin typeface="Cambria Math" panose="02040503050406030204" pitchFamily="18" charset="0"/>
                            <a:ea typeface="新細明體" panose="02020500000000000000" pitchFamily="18" charset="-120"/>
                          </a:rPr>
                          <m:t>𝑗</m:t>
                        </m:r>
                      </m:e>
                    </m:d>
                  </m:oMath>
                </a14:m>
                <a:r>
                  <a:rPr lang="zh-TW" altLang="en-US" b="0" dirty="0">
                    <a:solidFill>
                      <a:prstClr val="black"/>
                    </a:solidFill>
                    <a:latin typeface="Calibri" panose="020F0502020204030204"/>
                    <a:ea typeface="新細明體" panose="02020500000000000000" pitchFamily="18" charset="-120"/>
                  </a:rPr>
                  <a:t> </a:t>
                </a:r>
                <a:r>
                  <a:rPr lang="en-US" altLang="zh-TW" b="0" dirty="0">
                    <a:solidFill>
                      <a:prstClr val="black"/>
                    </a:solidFill>
                    <a:latin typeface="Calibri" panose="020F0502020204030204"/>
                    <a:ea typeface="新細明體" panose="02020500000000000000" pitchFamily="18" charset="-120"/>
                  </a:rPr>
                  <a:t>costs and another auxiliary table </a:t>
                </a:r>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b="0" i="1">
                            <a:solidFill>
                              <a:prstClr val="black"/>
                            </a:solidFill>
                            <a:latin typeface="Cambria Math" panose="02040503050406030204" pitchFamily="18" charset="0"/>
                            <a:ea typeface="新細明體" panose="02020500000000000000" pitchFamily="18" charset="-120"/>
                          </a:rPr>
                        </m:ctrlPr>
                      </m:dPr>
                      <m:e>
                        <m:r>
                          <a:rPr lang="en-US" altLang="zh-TW" b="0" i="1">
                            <a:solidFill>
                              <a:prstClr val="black"/>
                            </a:solidFill>
                            <a:latin typeface="Cambria Math" panose="02040503050406030204" pitchFamily="18" charset="0"/>
                            <a:ea typeface="新細明體" panose="02020500000000000000" pitchFamily="18" charset="-120"/>
                          </a:rPr>
                          <m:t>1..</m:t>
                        </m:r>
                        <m:r>
                          <a:rPr lang="en-US" altLang="zh-TW" b="0" i="1">
                            <a:solidFill>
                              <a:prstClr val="black"/>
                            </a:solidFill>
                            <a:latin typeface="Cambria Math" panose="02040503050406030204" pitchFamily="18" charset="0"/>
                            <a:ea typeface="新細明體" panose="02020500000000000000" pitchFamily="18" charset="-120"/>
                          </a:rPr>
                          <m:t>𝑛</m:t>
                        </m:r>
                        <m:r>
                          <a:rPr lang="en-US" altLang="zh-TW" b="0" i="1" smtClean="0">
                            <a:solidFill>
                              <a:prstClr val="black"/>
                            </a:solidFill>
                            <a:latin typeface="Cambria Math" panose="02040503050406030204" pitchFamily="18" charset="0"/>
                            <a:ea typeface="新細明體" panose="02020500000000000000" pitchFamily="18" charset="-120"/>
                          </a:rPr>
                          <m:t>−1</m:t>
                        </m:r>
                        <m:r>
                          <a:rPr lang="en-US" altLang="zh-TW" b="0" i="1">
                            <a:solidFill>
                              <a:prstClr val="black"/>
                            </a:solidFill>
                            <a:latin typeface="Cambria Math" panose="02040503050406030204" pitchFamily="18" charset="0"/>
                            <a:ea typeface="新細明體" panose="02020500000000000000" pitchFamily="18" charset="-120"/>
                          </a:rPr>
                          <m:t>, </m:t>
                        </m:r>
                        <m:r>
                          <a:rPr lang="en-US" altLang="zh-TW" b="0" i="1" smtClean="0">
                            <a:solidFill>
                              <a:prstClr val="black"/>
                            </a:solidFill>
                            <a:latin typeface="Cambria Math" panose="02040503050406030204" pitchFamily="18" charset="0"/>
                            <a:ea typeface="新細明體" panose="02020500000000000000" pitchFamily="18" charset="-120"/>
                          </a:rPr>
                          <m:t>2</m:t>
                        </m:r>
                        <m:r>
                          <a:rPr lang="en-US" altLang="zh-TW" b="0" i="1">
                            <a:solidFill>
                              <a:prstClr val="black"/>
                            </a:solidFill>
                            <a:latin typeface="Cambria Math" panose="02040503050406030204" pitchFamily="18" charset="0"/>
                            <a:ea typeface="新細明體" panose="02020500000000000000" pitchFamily="18" charset="-120"/>
                          </a:rPr>
                          <m:t>..</m:t>
                        </m:r>
                        <m:r>
                          <a:rPr lang="en-US" altLang="zh-TW" b="0" i="1">
                            <a:solidFill>
                              <a:prstClr val="black"/>
                            </a:solidFill>
                            <a:latin typeface="Cambria Math" panose="02040503050406030204" pitchFamily="18" charset="0"/>
                            <a:ea typeface="新細明體" panose="02020500000000000000" pitchFamily="18" charset="-120"/>
                          </a:rPr>
                          <m:t>𝑛</m:t>
                        </m:r>
                      </m:e>
                    </m:d>
                  </m:oMath>
                </a14:m>
                <a:r>
                  <a:rPr lang="zh-TW" altLang="en-US" b="0" dirty="0">
                    <a:solidFill>
                      <a:prstClr val="black"/>
                    </a:solidFill>
                    <a:latin typeface="Calibri" panose="020F0502020204030204"/>
                    <a:ea typeface="新細明體" panose="02020500000000000000" pitchFamily="18" charset="-120"/>
                  </a:rPr>
                  <a:t> </a:t>
                </a:r>
                <a:r>
                  <a:rPr lang="en-US" altLang="zh-TW" b="0" dirty="0">
                    <a:solidFill>
                      <a:prstClr val="black"/>
                    </a:solidFill>
                    <a:latin typeface="Calibri" panose="020F0502020204030204"/>
                    <a:ea typeface="新細明體" panose="02020500000000000000" pitchFamily="18" charset="-120"/>
                  </a:rPr>
                  <a:t>that records which index of </a:t>
                </a:r>
                <a14:m>
                  <m:oMath xmlns:m="http://schemas.openxmlformats.org/officeDocument/2006/math">
                    <m:r>
                      <a:rPr lang="en-US" altLang="zh-TW" b="0" i="1" dirty="0" smtClean="0">
                        <a:solidFill>
                          <a:prstClr val="black"/>
                        </a:solidFill>
                        <a:latin typeface="Cambria Math" panose="02040503050406030204" pitchFamily="18" charset="0"/>
                        <a:ea typeface="新細明體" panose="02020500000000000000" pitchFamily="18" charset="-120"/>
                      </a:rPr>
                      <m:t>𝑘</m:t>
                    </m:r>
                  </m:oMath>
                </a14:m>
                <a:r>
                  <a:rPr lang="en-US" altLang="zh-TW" b="0" dirty="0">
                    <a:solidFill>
                      <a:prstClr val="black"/>
                    </a:solidFill>
                    <a:latin typeface="Calibri" panose="020F0502020204030204"/>
                    <a:ea typeface="新細明體" panose="02020500000000000000" pitchFamily="18" charset="-120"/>
                  </a:rPr>
                  <a:t> achieve the optimal cost in computing </a:t>
                </a:r>
                <a14:m>
                  <m:oMath xmlns:m="http://schemas.openxmlformats.org/officeDocument/2006/math">
                    <m:r>
                      <a:rPr lang="en-US" altLang="zh-TW" b="0" i="1">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b="0" i="1">
                            <a:solidFill>
                              <a:prstClr val="black"/>
                            </a:solidFill>
                            <a:latin typeface="Cambria Math" panose="02040503050406030204" pitchFamily="18" charset="0"/>
                            <a:ea typeface="新細明體" panose="02020500000000000000" pitchFamily="18" charset="-120"/>
                          </a:rPr>
                        </m:ctrlPr>
                      </m:dPr>
                      <m:e>
                        <m:r>
                          <a:rPr lang="en-US" altLang="zh-TW" b="0" i="1">
                            <a:solidFill>
                              <a:prstClr val="black"/>
                            </a:solidFill>
                            <a:latin typeface="Cambria Math" panose="02040503050406030204" pitchFamily="18" charset="0"/>
                            <a:ea typeface="新細明體" panose="02020500000000000000" pitchFamily="18" charset="-120"/>
                          </a:rPr>
                          <m:t>𝑖</m:t>
                        </m:r>
                        <m:r>
                          <a:rPr lang="en-US" altLang="zh-TW" b="0" i="1">
                            <a:solidFill>
                              <a:prstClr val="black"/>
                            </a:solidFill>
                            <a:latin typeface="Cambria Math" panose="02040503050406030204" pitchFamily="18" charset="0"/>
                            <a:ea typeface="新細明體" panose="02020500000000000000" pitchFamily="18" charset="-120"/>
                          </a:rPr>
                          <m:t>, </m:t>
                        </m:r>
                        <m:r>
                          <a:rPr lang="en-US" altLang="zh-TW" b="0" i="1">
                            <a:solidFill>
                              <a:prstClr val="black"/>
                            </a:solidFill>
                            <a:latin typeface="Cambria Math" panose="02040503050406030204" pitchFamily="18" charset="0"/>
                            <a:ea typeface="新細明體" panose="02020500000000000000" pitchFamily="18" charset="-120"/>
                          </a:rPr>
                          <m:t>𝑗</m:t>
                        </m:r>
                      </m:e>
                    </m:d>
                  </m:oMath>
                </a14:m>
                <a:r>
                  <a:rPr lang="en-US" altLang="zh-TW" b="0" dirty="0">
                    <a:solidFill>
                      <a:prstClr val="black"/>
                    </a:solidFill>
                    <a:latin typeface="Calibri" panose="020F0502020204030204"/>
                    <a:ea typeface="新細明體" panose="02020500000000000000" pitchFamily="18" charset="-120"/>
                  </a:rPr>
                  <a:t>. We shall use the table </a:t>
                </a:r>
                <a14:m>
                  <m:oMath xmlns:m="http://schemas.openxmlformats.org/officeDocument/2006/math">
                    <m:r>
                      <a:rPr lang="en-US" altLang="zh-TW" b="0" i="1" dirty="0" smtClean="0">
                        <a:solidFill>
                          <a:prstClr val="black"/>
                        </a:solidFill>
                        <a:latin typeface="Cambria Math" panose="02040503050406030204" pitchFamily="18" charset="0"/>
                        <a:ea typeface="新細明體" panose="02020500000000000000" pitchFamily="18" charset="-120"/>
                      </a:rPr>
                      <m:t>𝑠</m:t>
                    </m:r>
                  </m:oMath>
                </a14:m>
                <a:r>
                  <a:rPr lang="en-US" altLang="zh-TW" b="0" dirty="0">
                    <a:solidFill>
                      <a:prstClr val="black"/>
                    </a:solidFill>
                    <a:latin typeface="Calibri" panose="020F0502020204030204"/>
                    <a:ea typeface="新細明體" panose="02020500000000000000" pitchFamily="18" charset="-120"/>
                  </a:rPr>
                  <a:t> to construct an optimal solution.</a:t>
                </a:r>
                <a:endParaRPr lang="zh-TW" altLang="en-US" b="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2D6E30-2D54-45BE-AE29-4B0F2DDF0773}"/>
                  </a:ext>
                </a:extLst>
              </p:cNvPr>
              <p:cNvSpPr>
                <a:spLocks noGrp="1" noRot="1" noChangeAspect="1" noMove="1" noResize="1" noEditPoints="1" noAdjustHandles="1" noChangeArrowheads="1" noChangeShapeType="1" noTextEdit="1"/>
              </p:cNvSpPr>
              <p:nvPr>
                <p:ph sz="quarter" idx="14"/>
              </p:nvPr>
            </p:nvSpPr>
            <p:spPr>
              <a:xfrm>
                <a:off x="444243" y="1668829"/>
                <a:ext cx="11563825" cy="4536661"/>
              </a:xfrm>
              <a:blipFill>
                <a:blip r:embed="rId2"/>
                <a:stretch>
                  <a:fillRect l="-949" t="-2285"/>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927A6346-74C5-4F8A-A1B2-9008B0854209}"/>
              </a:ext>
            </a:extLst>
          </p:cNvPr>
          <p:cNvSpPr>
            <a:spLocks noGrp="1"/>
          </p:cNvSpPr>
          <p:nvPr>
            <p:ph type="title"/>
          </p:nvPr>
        </p:nvSpPr>
        <p:spPr>
          <a:xfrm>
            <a:off x="444244" y="800313"/>
            <a:ext cx="10155694" cy="868517"/>
          </a:xfrm>
        </p:spPr>
        <p:txBody>
          <a:bodyPr>
            <a:normAutofit fontScale="90000"/>
          </a:bodyPr>
          <a:lstStyle/>
          <a:p>
            <a:r>
              <a:rPr lang="en-US" altLang="zh-TW" dirty="0"/>
              <a:t>Step 3: computing the optimal costs</a:t>
            </a:r>
            <a:endParaRPr lang="zh-TW" altLang="en-US" dirty="0"/>
          </a:p>
        </p:txBody>
      </p:sp>
    </p:spTree>
    <p:extLst>
      <p:ext uri="{BB962C8B-B14F-4D97-AF65-F5344CB8AC3E}">
        <p14:creationId xmlns:p14="http://schemas.microsoft.com/office/powerpoint/2010/main" val="1551441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B413E2B-95BE-4FBE-B376-7154B1FEE688}"/>
              </a:ext>
            </a:extLst>
          </p:cNvPr>
          <p:cNvSpPr>
            <a:spLocks noGrp="1"/>
          </p:cNvSpPr>
          <p:nvPr>
            <p:ph type="sldNum" sz="quarter" idx="12"/>
          </p:nvPr>
        </p:nvSpPr>
        <p:spPr/>
        <p:txBody>
          <a:bodyPr/>
          <a:lstStyle/>
          <a:p>
            <a:fld id="{273D50BF-F804-4F2B-A050-D3DD5B4A1FE5}" type="slidenum">
              <a:rPr lang="zh-TW" altLang="en-US" smtClean="0"/>
              <a:pPr/>
              <a:t>47</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E8495B7-8645-44AB-B64A-D066F73A747D}"/>
                  </a:ext>
                </a:extLst>
              </p:cNvPr>
              <p:cNvSpPr>
                <a:spLocks noGrp="1"/>
              </p:cNvSpPr>
              <p:nvPr>
                <p:ph sz="quarter" idx="14"/>
              </p:nvPr>
            </p:nvSpPr>
            <p:spPr>
              <a:xfrm>
                <a:off x="444243" y="1766656"/>
                <a:ext cx="11563825" cy="4007292"/>
              </a:xfrm>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In order to implement the bottom-up approach, we must determine which entries of the table we refer to when computing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𝑗</m:t>
                        </m:r>
                      </m:e>
                    </m:d>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The cost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𝑚</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𝑗</m:t>
                        </m:r>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of computing a matrix-chain product of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𝑗</m:t>
                    </m:r>
                    <m:r>
                      <a:rPr lang="en-US" altLang="zh-TW" sz="2800" i="1" dirty="0" smtClean="0">
                        <a:solidFill>
                          <a:prstClr val="black"/>
                        </a:solidFill>
                        <a:latin typeface="Cambria Math" panose="02040503050406030204" pitchFamily="18" charset="0"/>
                        <a:ea typeface="新細明體" panose="02020500000000000000" pitchFamily="18" charset="-120"/>
                      </a:rPr>
                      <m:t>−</m:t>
                    </m:r>
                    <m:r>
                      <a:rPr lang="en-US" altLang="zh-TW" sz="2800" i="1" dirty="0" smtClean="0">
                        <a:solidFill>
                          <a:prstClr val="black"/>
                        </a:solidFill>
                        <a:latin typeface="Cambria Math" panose="02040503050406030204" pitchFamily="18" charset="0"/>
                        <a:ea typeface="新細明體" panose="02020500000000000000" pitchFamily="18" charset="-120"/>
                      </a:rPr>
                      <m:t>𝑖</m:t>
                    </m:r>
                    <m:r>
                      <a:rPr lang="en-US" altLang="zh-TW" sz="2800" i="1" dirty="0" smtClean="0">
                        <a:solidFill>
                          <a:prstClr val="black"/>
                        </a:solidFill>
                        <a:latin typeface="Cambria Math" panose="02040503050406030204" pitchFamily="18" charset="0"/>
                        <a:ea typeface="新細明體" panose="02020500000000000000" pitchFamily="18" charset="-120"/>
                      </a:rPr>
                      <m:t>+1</m:t>
                    </m:r>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matrices depends only on the costs of computing matrix-chain products of fewer than </a:t>
                </a:r>
                <a14:m>
                  <m:oMath xmlns:m="http://schemas.openxmlformats.org/officeDocument/2006/math">
                    <m:r>
                      <a:rPr lang="en-US" altLang="zh-TW" sz="2800" i="1" dirty="0">
                        <a:solidFill>
                          <a:prstClr val="black"/>
                        </a:solidFill>
                        <a:latin typeface="Cambria Math" panose="02040503050406030204" pitchFamily="18" charset="0"/>
                        <a:ea typeface="新細明體" panose="02020500000000000000" pitchFamily="18" charset="-120"/>
                      </a:rPr>
                      <m:t>𝑗</m:t>
                    </m:r>
                    <m:r>
                      <a:rPr lang="en-US" altLang="zh-TW" sz="2800" i="1" dirty="0">
                        <a:solidFill>
                          <a:prstClr val="black"/>
                        </a:solidFill>
                        <a:latin typeface="Cambria Math" panose="02040503050406030204" pitchFamily="18" charset="0"/>
                        <a:ea typeface="新細明體" panose="02020500000000000000" pitchFamily="18" charset="-120"/>
                      </a:rPr>
                      <m:t>−</m:t>
                    </m:r>
                    <m:r>
                      <a:rPr lang="en-US" altLang="zh-TW" sz="2800" i="1" dirty="0">
                        <a:solidFill>
                          <a:prstClr val="black"/>
                        </a:solidFill>
                        <a:latin typeface="Cambria Math" panose="02040503050406030204" pitchFamily="18" charset="0"/>
                        <a:ea typeface="新細明體" panose="02020500000000000000" pitchFamily="18" charset="-120"/>
                      </a:rPr>
                      <m:t>𝑖</m:t>
                    </m:r>
                    <m:r>
                      <a:rPr lang="en-US" altLang="zh-TW" sz="2800" i="1" dirty="0">
                        <a:solidFill>
                          <a:prstClr val="black"/>
                        </a:solidFill>
                        <a:latin typeface="Cambria Math" panose="02040503050406030204" pitchFamily="18" charset="0"/>
                        <a:ea typeface="新細明體" panose="02020500000000000000" pitchFamily="18" charset="-120"/>
                      </a:rPr>
                      <m:t>+1</m:t>
                    </m:r>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matrices.</a:t>
                </a:r>
              </a:p>
              <a:p>
                <a:pPr algn="l">
                  <a:lnSpc>
                    <a:spcPct val="90000"/>
                  </a:lnSpc>
                  <a:spcBef>
                    <a:spcPts val="1000"/>
                  </a:spcBef>
                  <a:defRPr/>
                </a:pPr>
                <a:r>
                  <a:rPr lang="en-US" altLang="zh-TW" sz="28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For </a:t>
                </a:r>
                <a14:m>
                  <m:oMath xmlns:m="http://schemas.openxmlformats.org/officeDocument/2006/math">
                    <m:r>
                      <a:rPr lang="en-US" altLang="zh-TW" sz="2400" i="1" dirty="0">
                        <a:solidFill>
                          <a:prstClr val="black"/>
                        </a:solidFill>
                        <a:latin typeface="Cambria Math" panose="02040503050406030204" pitchFamily="18" charset="0"/>
                        <a:ea typeface="新細明體" panose="02020500000000000000" pitchFamily="18" charset="-120"/>
                      </a:rPr>
                      <m:t>𝑘</m:t>
                    </m:r>
                    <m:r>
                      <a:rPr lang="en-US" altLang="zh-TW" sz="2400" i="1" dirty="0">
                        <a:solidFill>
                          <a:prstClr val="black"/>
                        </a:solidFill>
                        <a:latin typeface="Cambria Math" panose="02040503050406030204" pitchFamily="18" charset="0"/>
                        <a:ea typeface="新細明體" panose="02020500000000000000" pitchFamily="18" charset="-120"/>
                      </a:rPr>
                      <m:t>=</m:t>
                    </m:r>
                    <m:r>
                      <a:rPr lang="en-US" altLang="zh-TW" sz="2400" i="1" dirty="0" err="1">
                        <a:solidFill>
                          <a:prstClr val="black"/>
                        </a:solidFill>
                        <a:latin typeface="Cambria Math" panose="02040503050406030204" pitchFamily="18" charset="0"/>
                        <a:ea typeface="新細明體" panose="02020500000000000000" pitchFamily="18" charset="-120"/>
                      </a:rPr>
                      <m:t>𝑖</m:t>
                    </m:r>
                    <m:r>
                      <a:rPr lang="en-US" altLang="zh-TW" sz="2400" i="1" dirty="0">
                        <a:solidFill>
                          <a:prstClr val="black"/>
                        </a:solidFill>
                        <a:latin typeface="Cambria Math" panose="02040503050406030204" pitchFamily="18" charset="0"/>
                        <a:ea typeface="新細明體" panose="02020500000000000000" pitchFamily="18" charset="-120"/>
                      </a:rPr>
                      <m:t>, </m:t>
                    </m:r>
                    <m:r>
                      <a:rPr lang="en-US" altLang="zh-TW" sz="2400" i="1" dirty="0">
                        <a:solidFill>
                          <a:prstClr val="black"/>
                        </a:solidFill>
                        <a:latin typeface="Cambria Math" panose="02040503050406030204" pitchFamily="18" charset="0"/>
                        <a:ea typeface="新細明體" panose="02020500000000000000" pitchFamily="18" charset="-120"/>
                      </a:rPr>
                      <m:t>𝑖</m:t>
                    </m:r>
                    <m:r>
                      <a:rPr lang="en-US" altLang="zh-TW" sz="2400" i="1" dirty="0">
                        <a:solidFill>
                          <a:prstClr val="black"/>
                        </a:solidFill>
                        <a:latin typeface="Cambria Math" panose="02040503050406030204" pitchFamily="18" charset="0"/>
                        <a:ea typeface="新細明體" panose="02020500000000000000" pitchFamily="18" charset="-120"/>
                      </a:rPr>
                      <m:t>+1, …, </m:t>
                    </m:r>
                    <m:r>
                      <a:rPr lang="en-US" altLang="zh-TW" sz="2400" i="1" dirty="0">
                        <a:solidFill>
                          <a:prstClr val="black"/>
                        </a:solidFill>
                        <a:latin typeface="Cambria Math" panose="02040503050406030204" pitchFamily="18" charset="0"/>
                        <a:ea typeface="新細明體" panose="02020500000000000000" pitchFamily="18" charset="-120"/>
                      </a:rPr>
                      <m:t>𝑗</m:t>
                    </m:r>
                    <m:r>
                      <a:rPr lang="en-US" altLang="zh-TW" sz="2400" i="1" dirty="0">
                        <a:solidFill>
                          <a:prstClr val="black"/>
                        </a:solidFill>
                        <a:latin typeface="Cambria Math" panose="02040503050406030204" pitchFamily="18" charset="0"/>
                        <a:ea typeface="新細明體" panose="02020500000000000000" pitchFamily="18" charset="-120"/>
                      </a:rPr>
                      <m:t>−1</m:t>
                    </m:r>
                  </m:oMath>
                </a14:m>
                <a:r>
                  <a:rPr lang="en-US" altLang="zh-TW" sz="2400" dirty="0">
                    <a:solidFill>
                      <a:prstClr val="black"/>
                    </a:solidFill>
                    <a:latin typeface="Calibri" panose="020F0502020204030204"/>
                    <a:ea typeface="新細明體" panose="02020500000000000000" pitchFamily="18" charset="-120"/>
                  </a:rPr>
                  <a:t>, the matrix </a:t>
                </a:r>
                <a14:m>
                  <m:oMath xmlns:m="http://schemas.openxmlformats.org/officeDocument/2006/math">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a:solidFill>
                              <a:prstClr val="black"/>
                            </a:solidFill>
                            <a:latin typeface="Cambria Math" panose="02040503050406030204" pitchFamily="18" charset="0"/>
                            <a:ea typeface="Cambria Math" panose="02040503050406030204" pitchFamily="18" charset="0"/>
                          </a:rPr>
                          <m:t>𝐴</m:t>
                        </m:r>
                      </m:e>
                      <m:sub>
                        <m:r>
                          <a:rPr lang="en-US" altLang="zh-TW" sz="2400">
                            <a:solidFill>
                              <a:prstClr val="black"/>
                            </a:solidFill>
                            <a:latin typeface="Cambria Math" panose="02040503050406030204" pitchFamily="18" charset="0"/>
                            <a:ea typeface="Cambria Math" panose="02040503050406030204" pitchFamily="18" charset="0"/>
                          </a:rPr>
                          <m:t>𝑖</m:t>
                        </m:r>
                        <m:r>
                          <a:rPr lang="en-US" altLang="zh-TW" sz="2400">
                            <a:solidFill>
                              <a:prstClr val="black"/>
                            </a:solidFill>
                            <a:latin typeface="Cambria Math" panose="02040503050406030204" pitchFamily="18" charset="0"/>
                            <a:ea typeface="Cambria Math" panose="02040503050406030204" pitchFamily="18" charset="0"/>
                          </a:rPr>
                          <m:t>..</m:t>
                        </m:r>
                        <m:r>
                          <a:rPr lang="en-US" altLang="zh-TW" sz="2400">
                            <a:solidFill>
                              <a:prstClr val="black"/>
                            </a:solidFill>
                            <a:latin typeface="Cambria Math" panose="02040503050406030204" pitchFamily="18" charset="0"/>
                            <a:ea typeface="Cambria Math" panose="02040503050406030204" pitchFamily="18" charset="0"/>
                          </a:rPr>
                          <m:t>𝑘</m:t>
                        </m:r>
                      </m:sub>
                    </m:sSub>
                  </m:oMath>
                </a14:m>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is a product of </a:t>
                </a:r>
                <a14:m>
                  <m:oMath xmlns:m="http://schemas.openxmlformats.org/officeDocument/2006/math">
                    <m:r>
                      <a:rPr lang="en-US" altLang="zh-TW" sz="2400">
                        <a:solidFill>
                          <a:prstClr val="black"/>
                        </a:solidFill>
                        <a:latin typeface="Cambria Math" panose="02040503050406030204" pitchFamily="18" charset="0"/>
                        <a:ea typeface="Cambria Math" panose="02040503050406030204" pitchFamily="18" charset="0"/>
                      </a:rPr>
                      <m:t>𝑘</m:t>
                    </m:r>
                    <m:r>
                      <a:rPr lang="en-US" altLang="zh-TW" sz="2400">
                        <a:solidFill>
                          <a:prstClr val="black"/>
                        </a:solidFill>
                        <a:latin typeface="Cambria Math" panose="02040503050406030204" pitchFamily="18" charset="0"/>
                        <a:ea typeface="Cambria Math" panose="02040503050406030204" pitchFamily="18" charset="0"/>
                      </a:rPr>
                      <m:t>−</m:t>
                    </m:r>
                    <m:r>
                      <a:rPr lang="en-US" altLang="zh-TW" sz="2400">
                        <a:solidFill>
                          <a:prstClr val="black"/>
                        </a:solidFill>
                        <a:latin typeface="Cambria Math" panose="02040503050406030204" pitchFamily="18" charset="0"/>
                        <a:ea typeface="Cambria Math" panose="02040503050406030204" pitchFamily="18" charset="0"/>
                      </a:rPr>
                      <m:t>𝑖</m:t>
                    </m:r>
                    <m:r>
                      <a:rPr lang="en-US" altLang="zh-TW" sz="2400">
                        <a:solidFill>
                          <a:prstClr val="black"/>
                        </a:solidFill>
                        <a:latin typeface="Cambria Math" panose="02040503050406030204" pitchFamily="18" charset="0"/>
                        <a:ea typeface="Cambria Math" panose="02040503050406030204" pitchFamily="18" charset="0"/>
                      </a:rPr>
                      <m:t>+1&lt;</m:t>
                    </m:r>
                    <m:r>
                      <a:rPr lang="en-US" altLang="zh-TW" sz="2400" dirty="0">
                        <a:solidFill>
                          <a:prstClr val="black"/>
                        </a:solidFill>
                        <a:latin typeface="Cambria Math" panose="02040503050406030204" pitchFamily="18" charset="0"/>
                        <a:ea typeface="Cambria Math" panose="02040503050406030204" pitchFamily="18" charset="0"/>
                      </a:rPr>
                      <m:t>𝑗</m:t>
                    </m:r>
                    <m:r>
                      <a:rPr lang="en-US" altLang="zh-TW" sz="2400" dirty="0">
                        <a:solidFill>
                          <a:prstClr val="black"/>
                        </a:solidFill>
                        <a:latin typeface="Cambria Math" panose="02040503050406030204" pitchFamily="18" charset="0"/>
                        <a:ea typeface="Cambria Math" panose="02040503050406030204" pitchFamily="18" charset="0"/>
                      </a:rPr>
                      <m:t>−</m:t>
                    </m:r>
                    <m:r>
                      <a:rPr lang="en-US" altLang="zh-TW" sz="2400" dirty="0">
                        <a:solidFill>
                          <a:prstClr val="black"/>
                        </a:solidFill>
                        <a:latin typeface="Cambria Math" panose="02040503050406030204" pitchFamily="18" charset="0"/>
                        <a:ea typeface="Cambria Math" panose="02040503050406030204" pitchFamily="18" charset="0"/>
                      </a:rPr>
                      <m:t>𝑖</m:t>
                    </m:r>
                    <m:r>
                      <a:rPr lang="en-US" altLang="zh-TW" sz="2400" dirty="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matrices and the matrix </a:t>
                </a:r>
                <a14:m>
                  <m:oMath xmlns:m="http://schemas.openxmlformats.org/officeDocument/2006/math">
                    <m:sSub>
                      <m:sSubPr>
                        <m:ctrlPr>
                          <a:rPr lang="en-US" altLang="zh-TW" sz="2400" i="1" dirty="0">
                            <a:solidFill>
                              <a:prstClr val="black"/>
                            </a:solidFill>
                            <a:latin typeface="Cambria Math" panose="02040503050406030204" pitchFamily="18" charset="0"/>
                            <a:ea typeface="Cambria Math" panose="02040503050406030204" pitchFamily="18" charset="0"/>
                          </a:rPr>
                        </m:ctrlPr>
                      </m:sSubPr>
                      <m:e>
                        <m:r>
                          <a:rPr lang="en-US" altLang="zh-TW" sz="2400" dirty="0">
                            <a:solidFill>
                              <a:prstClr val="black"/>
                            </a:solidFill>
                            <a:latin typeface="Cambria Math" panose="02040503050406030204" pitchFamily="18" charset="0"/>
                            <a:ea typeface="Cambria Math" panose="02040503050406030204" pitchFamily="18" charset="0"/>
                          </a:rPr>
                          <m:t>𝐴</m:t>
                        </m:r>
                      </m:e>
                      <m:sub>
                        <m:r>
                          <a:rPr lang="en-US" altLang="zh-TW" sz="2400" dirty="0">
                            <a:solidFill>
                              <a:prstClr val="black"/>
                            </a:solidFill>
                            <a:latin typeface="Cambria Math" panose="02040503050406030204" pitchFamily="18" charset="0"/>
                            <a:ea typeface="Cambria Math" panose="02040503050406030204" pitchFamily="18" charset="0"/>
                          </a:rPr>
                          <m:t>𝑘</m:t>
                        </m:r>
                        <m:r>
                          <a:rPr lang="en-US" altLang="zh-TW" sz="2400" dirty="0">
                            <a:solidFill>
                              <a:prstClr val="black"/>
                            </a:solidFill>
                            <a:latin typeface="Cambria Math" panose="02040503050406030204" pitchFamily="18" charset="0"/>
                            <a:ea typeface="Cambria Math" panose="02040503050406030204" pitchFamily="18" charset="0"/>
                          </a:rPr>
                          <m:t>+1..</m:t>
                        </m:r>
                        <m:r>
                          <a:rPr lang="en-US" altLang="zh-TW" sz="2400" dirty="0">
                            <a:solidFill>
                              <a:prstClr val="black"/>
                            </a:solidFill>
                            <a:latin typeface="Cambria Math" panose="02040503050406030204" pitchFamily="18" charset="0"/>
                            <a:ea typeface="Cambria Math" panose="02040503050406030204" pitchFamily="18" charset="0"/>
                          </a:rPr>
                          <m:t>𝑗</m:t>
                        </m:r>
                      </m:sub>
                    </m:sSub>
                  </m:oMath>
                </a14:m>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is a product of </a:t>
                </a:r>
                <a14:m>
                  <m:oMath xmlns:m="http://schemas.openxmlformats.org/officeDocument/2006/math">
                    <m:r>
                      <a:rPr lang="en-US" altLang="zh-TW" sz="2400" dirty="0">
                        <a:solidFill>
                          <a:prstClr val="black"/>
                        </a:solidFill>
                        <a:latin typeface="Cambria Math" panose="02040503050406030204" pitchFamily="18" charset="0"/>
                        <a:ea typeface="Cambria Math" panose="02040503050406030204" pitchFamily="18" charset="0"/>
                      </a:rPr>
                      <m:t>𝑗</m:t>
                    </m:r>
                    <m:r>
                      <a:rPr lang="en-US" altLang="zh-TW" sz="2400" dirty="0">
                        <a:solidFill>
                          <a:prstClr val="black"/>
                        </a:solidFill>
                        <a:latin typeface="Cambria Math" panose="02040503050406030204" pitchFamily="18" charset="0"/>
                        <a:ea typeface="Cambria Math" panose="02040503050406030204" pitchFamily="18" charset="0"/>
                      </a:rPr>
                      <m:t>−</m:t>
                    </m:r>
                    <m:r>
                      <a:rPr lang="en-US" altLang="zh-TW" sz="2400" dirty="0">
                        <a:solidFill>
                          <a:prstClr val="black"/>
                        </a:solidFill>
                        <a:latin typeface="Cambria Math" panose="02040503050406030204" pitchFamily="18" charset="0"/>
                        <a:ea typeface="Cambria Math" panose="02040503050406030204" pitchFamily="18" charset="0"/>
                      </a:rPr>
                      <m:t>𝑘</m:t>
                    </m:r>
                    <m:r>
                      <a:rPr lang="en-US" altLang="zh-TW" sz="2400" dirty="0">
                        <a:solidFill>
                          <a:prstClr val="black"/>
                        </a:solidFill>
                        <a:latin typeface="Cambria Math" panose="02040503050406030204" pitchFamily="18" charset="0"/>
                        <a:ea typeface="Cambria Math" panose="02040503050406030204" pitchFamily="18" charset="0"/>
                      </a:rPr>
                      <m:t>&lt;</m:t>
                    </m:r>
                    <m:r>
                      <a:rPr lang="en-US" altLang="zh-TW" sz="2400" dirty="0">
                        <a:solidFill>
                          <a:prstClr val="black"/>
                        </a:solidFill>
                        <a:latin typeface="Cambria Math" panose="02040503050406030204" pitchFamily="18" charset="0"/>
                        <a:ea typeface="Cambria Math" panose="02040503050406030204" pitchFamily="18" charset="0"/>
                      </a:rPr>
                      <m:t>𝑗</m:t>
                    </m:r>
                    <m:r>
                      <a:rPr lang="en-US" altLang="zh-TW" sz="2400" dirty="0">
                        <a:solidFill>
                          <a:prstClr val="black"/>
                        </a:solidFill>
                        <a:latin typeface="Cambria Math" panose="02040503050406030204" pitchFamily="18" charset="0"/>
                        <a:ea typeface="Cambria Math" panose="02040503050406030204" pitchFamily="18" charset="0"/>
                      </a:rPr>
                      <m:t>−</m:t>
                    </m:r>
                    <m:r>
                      <a:rPr lang="en-US" altLang="zh-TW" sz="2400" dirty="0">
                        <a:solidFill>
                          <a:prstClr val="black"/>
                        </a:solidFill>
                        <a:latin typeface="Cambria Math" panose="02040503050406030204" pitchFamily="18" charset="0"/>
                        <a:ea typeface="Cambria Math" panose="02040503050406030204" pitchFamily="18" charset="0"/>
                      </a:rPr>
                      <m:t>𝑖</m:t>
                    </m:r>
                    <m:r>
                      <a:rPr lang="en-US" altLang="zh-TW" sz="2400" dirty="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mbria Math" panose="02040503050406030204" pitchFamily="18" charset="0"/>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matrices.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9E8495B7-8645-44AB-B64A-D066F73A747D}"/>
                  </a:ext>
                </a:extLst>
              </p:cNvPr>
              <p:cNvSpPr>
                <a:spLocks noGrp="1" noRot="1" noChangeAspect="1" noMove="1" noResize="1" noEditPoints="1" noAdjustHandles="1" noChangeArrowheads="1" noChangeShapeType="1" noTextEdit="1"/>
              </p:cNvSpPr>
              <p:nvPr>
                <p:ph sz="quarter" idx="14"/>
              </p:nvPr>
            </p:nvSpPr>
            <p:spPr>
              <a:xfrm>
                <a:off x="444243" y="1766656"/>
                <a:ext cx="11563825" cy="4007292"/>
              </a:xfrm>
              <a:blipFill>
                <a:blip r:embed="rId2"/>
                <a:stretch>
                  <a:fillRect l="-1107" t="-2588" r="-896"/>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29820761-0603-4BB1-8969-D2B01EE2CEE7}"/>
              </a:ext>
            </a:extLst>
          </p:cNvPr>
          <p:cNvSpPr>
            <a:spLocks noGrp="1"/>
          </p:cNvSpPr>
          <p:nvPr>
            <p:ph type="title"/>
          </p:nvPr>
        </p:nvSpPr>
        <p:spPr>
          <a:xfrm>
            <a:off x="444243" y="818069"/>
            <a:ext cx="10395392" cy="868517"/>
          </a:xfrm>
        </p:spPr>
        <p:txBody>
          <a:bodyPr>
            <a:normAutofit fontScale="90000"/>
          </a:bodyPr>
          <a:lstStyle/>
          <a:p>
            <a:r>
              <a:rPr lang="en-US" altLang="zh-TW" dirty="0"/>
              <a:t>Step 3: computing the optimal costs</a:t>
            </a:r>
            <a:endParaRPr lang="zh-TW" altLang="en-US" dirty="0"/>
          </a:p>
        </p:txBody>
      </p:sp>
    </p:spTree>
    <p:extLst>
      <p:ext uri="{BB962C8B-B14F-4D97-AF65-F5344CB8AC3E}">
        <p14:creationId xmlns:p14="http://schemas.microsoft.com/office/powerpoint/2010/main" val="909950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1689B55-1183-48B4-9C39-85D8B4C41B0C}"/>
              </a:ext>
            </a:extLst>
          </p:cNvPr>
          <p:cNvSpPr>
            <a:spLocks noGrp="1"/>
          </p:cNvSpPr>
          <p:nvPr>
            <p:ph type="sldNum" sz="quarter" idx="12"/>
          </p:nvPr>
        </p:nvSpPr>
        <p:spPr/>
        <p:txBody>
          <a:bodyPr/>
          <a:lstStyle/>
          <a:p>
            <a:fld id="{273D50BF-F804-4F2B-A050-D3DD5B4A1FE5}" type="slidenum">
              <a:rPr lang="zh-TW" altLang="en-US" smtClean="0"/>
              <a:pPr/>
              <a:t>48</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7424EB2-597B-4B3A-992F-C1A259E75750}"/>
                  </a:ext>
                </a:extLst>
              </p:cNvPr>
              <p:cNvSpPr>
                <a:spLocks noGrp="1"/>
              </p:cNvSpPr>
              <p:nvPr>
                <p:ph sz="quarter" idx="14"/>
              </p:nvPr>
            </p:nvSpPr>
            <p:spPr>
              <a:xfrm>
                <a:off x="444243" y="1748901"/>
                <a:ext cx="11563825" cy="4025047"/>
              </a:xfrm>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Thus, the algorithm should fill in the table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𝑚</m:t>
                    </m:r>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in a manner that corresponds to solving the </a:t>
                </a:r>
                <a:r>
                  <a:rPr lang="en-US" altLang="zh-TW" sz="2800" dirty="0" err="1">
                    <a:solidFill>
                      <a:prstClr val="black"/>
                    </a:solidFill>
                    <a:latin typeface="Calibri" panose="020F0502020204030204"/>
                    <a:ea typeface="新細明體" panose="02020500000000000000" pitchFamily="18" charset="-120"/>
                  </a:rPr>
                  <a:t>parenthesization</a:t>
                </a:r>
                <a:r>
                  <a:rPr lang="en-US" altLang="zh-TW" sz="2800" dirty="0">
                    <a:solidFill>
                      <a:prstClr val="black"/>
                    </a:solidFill>
                    <a:latin typeface="Calibri" panose="020F0502020204030204"/>
                    <a:ea typeface="新細明體" panose="02020500000000000000" pitchFamily="18" charset="-120"/>
                  </a:rPr>
                  <a:t> problem on matrix chains of increasing length. For the subproblem of optimally parenthesizing the chain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𝑖</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+1</m:t>
                        </m:r>
                      </m:sub>
                    </m:sSub>
                    <m:r>
                      <a:rPr lang="en-US" altLang="zh-TW" sz="2800" i="1" smtClean="0">
                        <a:solidFill>
                          <a:prstClr val="black"/>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𝑗</m:t>
                        </m:r>
                      </m:sub>
                    </m:sSub>
                  </m:oMath>
                </a14:m>
                <a:r>
                  <a:rPr lang="en-US" altLang="zh-TW" sz="2800" dirty="0">
                    <a:solidFill>
                      <a:prstClr val="black"/>
                    </a:solidFill>
                    <a:latin typeface="Calibri" panose="020F0502020204030204"/>
                    <a:ea typeface="新細明體" panose="02020500000000000000" pitchFamily="18" charset="-120"/>
                  </a:rPr>
                  <a:t>, we consider the subproblem size to be the length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𝑗</m:t>
                    </m:r>
                    <m:r>
                      <a:rPr lang="en-US" altLang="zh-TW" sz="2800" i="1" dirty="0" smtClean="0">
                        <a:solidFill>
                          <a:prstClr val="black"/>
                        </a:solidFill>
                        <a:latin typeface="Cambria Math" panose="02040503050406030204" pitchFamily="18" charset="0"/>
                        <a:ea typeface="新細明體" panose="02020500000000000000" pitchFamily="18" charset="-120"/>
                      </a:rPr>
                      <m:t>−</m:t>
                    </m:r>
                    <m:r>
                      <a:rPr lang="en-US" altLang="zh-TW" sz="2800" i="1" dirty="0" smtClean="0">
                        <a:solidFill>
                          <a:prstClr val="black"/>
                        </a:solidFill>
                        <a:latin typeface="Cambria Math" panose="02040503050406030204" pitchFamily="18" charset="0"/>
                        <a:ea typeface="新細明體" panose="02020500000000000000" pitchFamily="18" charset="-120"/>
                      </a:rPr>
                      <m:t>𝑖</m:t>
                    </m:r>
                    <m:r>
                      <a:rPr lang="en-US" altLang="zh-TW" sz="2800" i="1" dirty="0" smtClean="0">
                        <a:solidFill>
                          <a:prstClr val="black"/>
                        </a:solidFill>
                        <a:latin typeface="Cambria Math" panose="02040503050406030204" pitchFamily="18" charset="0"/>
                        <a:ea typeface="新細明體" panose="02020500000000000000" pitchFamily="18" charset="-120"/>
                      </a:rPr>
                      <m:t>+1</m:t>
                    </m:r>
                  </m:oMath>
                </a14:m>
                <a:r>
                  <a:rPr lang="en-US" altLang="zh-TW" sz="2800" dirty="0">
                    <a:solidFill>
                      <a:prstClr val="black"/>
                    </a:solidFill>
                    <a:latin typeface="Calibri" panose="020F0502020204030204"/>
                    <a:ea typeface="新細明體" panose="02020500000000000000" pitchFamily="18" charset="-120"/>
                  </a:rPr>
                  <a:t> of the chain.</a:t>
                </a:r>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7424EB2-597B-4B3A-992F-C1A259E75750}"/>
                  </a:ext>
                </a:extLst>
              </p:cNvPr>
              <p:cNvSpPr>
                <a:spLocks noGrp="1" noRot="1" noChangeAspect="1" noMove="1" noResize="1" noEditPoints="1" noAdjustHandles="1" noChangeArrowheads="1" noChangeShapeType="1" noTextEdit="1"/>
              </p:cNvSpPr>
              <p:nvPr>
                <p:ph sz="quarter" idx="14"/>
              </p:nvPr>
            </p:nvSpPr>
            <p:spPr>
              <a:xfrm>
                <a:off x="444243" y="1748901"/>
                <a:ext cx="11563825" cy="4025047"/>
              </a:xfrm>
              <a:blipFill>
                <a:blip r:embed="rId2"/>
                <a:stretch>
                  <a:fillRect l="-949" t="-2576" r="-1687"/>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1E8DF4C6-E13C-4184-B26D-41D00917DA9D}"/>
              </a:ext>
            </a:extLst>
          </p:cNvPr>
          <p:cNvSpPr>
            <a:spLocks noGrp="1"/>
          </p:cNvSpPr>
          <p:nvPr>
            <p:ph type="title"/>
          </p:nvPr>
        </p:nvSpPr>
        <p:spPr>
          <a:xfrm>
            <a:off x="444244" y="800313"/>
            <a:ext cx="9702933" cy="868517"/>
          </a:xfrm>
        </p:spPr>
        <p:txBody>
          <a:bodyPr>
            <a:normAutofit fontScale="90000"/>
          </a:bodyPr>
          <a:lstStyle/>
          <a:p>
            <a:r>
              <a:rPr lang="en-US" altLang="zh-TW" dirty="0"/>
              <a:t>Step 3: computing the optimal costs</a:t>
            </a:r>
            <a:endParaRPr lang="zh-TW" altLang="en-US" dirty="0"/>
          </a:p>
        </p:txBody>
      </p:sp>
    </p:spTree>
    <p:extLst>
      <p:ext uri="{BB962C8B-B14F-4D97-AF65-F5344CB8AC3E}">
        <p14:creationId xmlns:p14="http://schemas.microsoft.com/office/powerpoint/2010/main" val="340403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F0AE53-EF04-4542-B31F-C4011F94EB16}"/>
              </a:ext>
            </a:extLst>
          </p:cNvPr>
          <p:cNvSpPr>
            <a:spLocks noGrp="1"/>
          </p:cNvSpPr>
          <p:nvPr>
            <p:ph type="sldNum" sz="quarter" idx="12"/>
          </p:nvPr>
        </p:nvSpPr>
        <p:spPr/>
        <p:txBody>
          <a:bodyPr/>
          <a:lstStyle/>
          <a:p>
            <a:fld id="{273D50BF-F804-4F2B-A050-D3DD5B4A1FE5}" type="slidenum">
              <a:rPr lang="zh-TW" altLang="en-US" smtClean="0"/>
              <a:pPr/>
              <a:t>49</a:t>
            </a:fld>
            <a:endParaRPr lang="zh-TW" altLang="en-US" dirty="0"/>
          </a:p>
        </p:txBody>
      </p:sp>
      <p:pic>
        <p:nvPicPr>
          <p:cNvPr id="7" name="內容版面配置區 6">
            <a:extLst>
              <a:ext uri="{FF2B5EF4-FFF2-40B4-BE49-F238E27FC236}">
                <a16:creationId xmlns:a16="http://schemas.microsoft.com/office/drawing/2014/main" id="{ED2BFF1C-8711-4572-A96D-4090524ADE56}"/>
              </a:ext>
            </a:extLst>
          </p:cNvPr>
          <p:cNvPicPr>
            <a:picLocks noGrp="1" noChangeAspect="1"/>
          </p:cNvPicPr>
          <p:nvPr>
            <p:ph sz="quarter" idx="14"/>
          </p:nvPr>
        </p:nvPicPr>
        <p:blipFill>
          <a:blip r:embed="rId2"/>
          <a:stretch>
            <a:fillRect/>
          </a:stretch>
        </p:blipFill>
        <p:spPr>
          <a:xfrm>
            <a:off x="1748643" y="639762"/>
            <a:ext cx="8919553" cy="5578475"/>
          </a:xfrm>
        </p:spPr>
      </p:pic>
    </p:spTree>
    <p:extLst>
      <p:ext uri="{BB962C8B-B14F-4D97-AF65-F5344CB8AC3E}">
        <p14:creationId xmlns:p14="http://schemas.microsoft.com/office/powerpoint/2010/main" val="2691362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F0B1A4D-25B0-49FF-A345-9C633799F157}"/>
              </a:ext>
            </a:extLst>
          </p:cNvPr>
          <p:cNvSpPr>
            <a:spLocks noGrp="1"/>
          </p:cNvSpPr>
          <p:nvPr>
            <p:ph type="title"/>
          </p:nvPr>
        </p:nvSpPr>
        <p:spPr/>
        <p:txBody>
          <a:bodyPr/>
          <a:lstStyle/>
          <a:p>
            <a:r>
              <a:rPr lang="en-US" altLang="zh-TW" dirty="0"/>
              <a:t>Rod cutting</a:t>
            </a:r>
            <a:endParaRPr lang="zh-TW" altLang="en-US" dirty="0"/>
          </a:p>
        </p:txBody>
      </p:sp>
      <p:sp>
        <p:nvSpPr>
          <p:cNvPr id="2" name="投影片編號版面配置區 1">
            <a:extLst>
              <a:ext uri="{FF2B5EF4-FFF2-40B4-BE49-F238E27FC236}">
                <a16:creationId xmlns:a16="http://schemas.microsoft.com/office/drawing/2014/main" id="{E95E2057-B28C-4C11-9816-586295FDD8A0}"/>
              </a:ext>
            </a:extLst>
          </p:cNvPr>
          <p:cNvSpPr>
            <a:spLocks noGrp="1"/>
          </p:cNvSpPr>
          <p:nvPr>
            <p:ph type="sldNum" sz="quarter" idx="12"/>
          </p:nvPr>
        </p:nvSpPr>
        <p:spPr/>
        <p:txBody>
          <a:bodyPr/>
          <a:lstStyle/>
          <a:p>
            <a:fld id="{273D50BF-F804-4F2B-A050-D3DD5B4A1FE5}" type="slidenum">
              <a:rPr lang="zh-TW" altLang="en-US" smtClean="0"/>
              <a:pPr/>
              <a:t>5</a:t>
            </a:fld>
            <a:endParaRPr lang="zh-TW" altLang="en-US" dirty="0"/>
          </a:p>
        </p:txBody>
      </p:sp>
    </p:spTree>
    <p:extLst>
      <p:ext uri="{BB962C8B-B14F-4D97-AF65-F5344CB8AC3E}">
        <p14:creationId xmlns:p14="http://schemas.microsoft.com/office/powerpoint/2010/main" val="2424953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5253C30-DD0D-49A9-8E71-2E287C2E5FA6}"/>
              </a:ext>
            </a:extLst>
          </p:cNvPr>
          <p:cNvSpPr>
            <a:spLocks noGrp="1"/>
          </p:cNvSpPr>
          <p:nvPr>
            <p:ph type="sldNum" sz="quarter" idx="12"/>
          </p:nvPr>
        </p:nvSpPr>
        <p:spPr/>
        <p:txBody>
          <a:bodyPr/>
          <a:lstStyle/>
          <a:p>
            <a:fld id="{273D50BF-F804-4F2B-A050-D3DD5B4A1FE5}" type="slidenum">
              <a:rPr lang="zh-TW" altLang="en-US" smtClean="0"/>
              <a:pPr/>
              <a:t>50</a:t>
            </a:fld>
            <a:endParaRPr lang="zh-TW" altLang="en-US" dirty="0"/>
          </a:p>
        </p:txBody>
      </p:sp>
      <p:sp>
        <p:nvSpPr>
          <p:cNvPr id="3" name="內容版面配置區 2">
            <a:extLst>
              <a:ext uri="{FF2B5EF4-FFF2-40B4-BE49-F238E27FC236}">
                <a16:creationId xmlns:a16="http://schemas.microsoft.com/office/drawing/2014/main" id="{9884D783-4596-43E8-9F38-D9EF83303CAC}"/>
              </a:ext>
            </a:extLst>
          </p:cNvPr>
          <p:cNvSpPr>
            <a:spLocks noGrp="1"/>
          </p:cNvSpPr>
          <p:nvPr>
            <p:ph sz="quarter" idx="14"/>
          </p:nvPr>
        </p:nvSpPr>
        <p:spPr/>
        <p:txBody>
          <a:bodyPr/>
          <a:lstStyle/>
          <a:p>
            <a:endParaRPr lang="zh-TW" alt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BCE501A-700F-4ED0-B46E-F375B6D5DC6F}"/>
                  </a:ext>
                </a:extLst>
              </p:cNvPr>
              <p:cNvGraphicFramePr>
                <a:graphicFrameLocks noGrp="1"/>
              </p:cNvGraphicFramePr>
              <p:nvPr>
                <p:extLst>
                  <p:ext uri="{D42A27DB-BD31-4B8C-83A1-F6EECF244321}">
                    <p14:modId xmlns:p14="http://schemas.microsoft.com/office/powerpoint/2010/main" val="851997413"/>
                  </p:ext>
                </p:extLst>
              </p:nvPr>
            </p:nvGraphicFramePr>
            <p:xfrm>
              <a:off x="2112886" y="468219"/>
              <a:ext cx="7634796" cy="741364"/>
            </p:xfrm>
            <a:graphic>
              <a:graphicData uri="http://schemas.openxmlformats.org/drawingml/2006/table">
                <a:tbl>
                  <a:tblPr firstRow="1" bandRow="1">
                    <a:tableStyleId>{5C22544A-7EE6-4342-B048-85BDC9FD1C3A}</a:tableStyleId>
                  </a:tblPr>
                  <a:tblGrid>
                    <a:gridCol w="1635186">
                      <a:extLst>
                        <a:ext uri="{9D8B030D-6E8A-4147-A177-3AD203B41FA5}">
                          <a16:colId xmlns:a16="http://schemas.microsoft.com/office/drawing/2014/main" val="20000"/>
                        </a:ext>
                      </a:extLst>
                    </a:gridCol>
                    <a:gridCol w="999935">
                      <a:extLst>
                        <a:ext uri="{9D8B030D-6E8A-4147-A177-3AD203B41FA5}">
                          <a16:colId xmlns:a16="http://schemas.microsoft.com/office/drawing/2014/main" val="20001"/>
                        </a:ext>
                      </a:extLst>
                    </a:gridCol>
                    <a:gridCol w="999935">
                      <a:extLst>
                        <a:ext uri="{9D8B030D-6E8A-4147-A177-3AD203B41FA5}">
                          <a16:colId xmlns:a16="http://schemas.microsoft.com/office/drawing/2014/main" val="20002"/>
                        </a:ext>
                      </a:extLst>
                    </a:gridCol>
                    <a:gridCol w="999935">
                      <a:extLst>
                        <a:ext uri="{9D8B030D-6E8A-4147-A177-3AD203B41FA5}">
                          <a16:colId xmlns:a16="http://schemas.microsoft.com/office/drawing/2014/main" val="20003"/>
                        </a:ext>
                      </a:extLst>
                    </a:gridCol>
                    <a:gridCol w="999935">
                      <a:extLst>
                        <a:ext uri="{9D8B030D-6E8A-4147-A177-3AD203B41FA5}">
                          <a16:colId xmlns:a16="http://schemas.microsoft.com/office/drawing/2014/main" val="20004"/>
                        </a:ext>
                      </a:extLst>
                    </a:gridCol>
                    <a:gridCol w="999935">
                      <a:extLst>
                        <a:ext uri="{9D8B030D-6E8A-4147-A177-3AD203B41FA5}">
                          <a16:colId xmlns:a16="http://schemas.microsoft.com/office/drawing/2014/main" val="20005"/>
                        </a:ext>
                      </a:extLst>
                    </a:gridCol>
                    <a:gridCol w="999935">
                      <a:extLst>
                        <a:ext uri="{9D8B030D-6E8A-4147-A177-3AD203B41FA5}">
                          <a16:colId xmlns:a16="http://schemas.microsoft.com/office/drawing/2014/main" val="20006"/>
                        </a:ext>
                      </a:extLst>
                    </a:gridCol>
                  </a:tblGrid>
                  <a:tr h="370682">
                    <a:tc>
                      <a:txBody>
                        <a:bodyPr/>
                        <a:lstStyle/>
                        <a:p>
                          <a:pPr algn="ctr"/>
                          <a:r>
                            <a:rPr lang="en-US" altLang="zh-TW" sz="1800" b="0" dirty="0">
                              <a:solidFill>
                                <a:schemeClr val="tx1"/>
                              </a:solidFill>
                            </a:rPr>
                            <a:t>matrix</a:t>
                          </a:r>
                          <a:endParaRPr lang="zh-TW" altLang="en-US" sz="1800" b="0" i="1"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1</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2</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3</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4</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5</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6</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682">
                    <a:tc>
                      <a:txBody>
                        <a:bodyPr/>
                        <a:lstStyle/>
                        <a:p>
                          <a:pPr algn="ctr"/>
                          <a:r>
                            <a:rPr lang="en-US" altLang="zh-TW" sz="1800" dirty="0"/>
                            <a:t>dimension</a:t>
                          </a:r>
                          <a:endParaRPr lang="zh-TW" altLang="en-US" sz="1800" i="1" dirty="0"/>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30</m:t>
                                </m:r>
                                <m:r>
                                  <a:rPr lang="en-US" altLang="zh-TW" sz="1800" b="0" i="1" dirty="0" smtClean="0">
                                    <a:solidFill>
                                      <a:schemeClr val="tx1"/>
                                    </a:solidFill>
                                    <a:latin typeface="Cambria Math" panose="02040503050406030204" pitchFamily="18" charset="0"/>
                                    <a:ea typeface="Cambria Math" panose="02040503050406030204" pitchFamily="18" charset="0"/>
                                  </a:rPr>
                                  <m:t>×35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35</m:t>
                                </m:r>
                                <m:r>
                                  <a:rPr lang="en-US" altLang="zh-TW" sz="1800" b="0" i="1" dirty="0" smtClean="0">
                                    <a:solidFill>
                                      <a:schemeClr val="tx1"/>
                                    </a:solidFill>
                                    <a:latin typeface="Cambria Math" panose="02040503050406030204" pitchFamily="18" charset="0"/>
                                    <a:ea typeface="Cambria Math" panose="02040503050406030204" pitchFamily="18" charset="0"/>
                                  </a:rPr>
                                  <m:t>×15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15</m:t>
                                </m:r>
                                <m:r>
                                  <a:rPr lang="en-US" altLang="zh-TW" sz="1800" b="0" i="1" dirty="0" smtClean="0">
                                    <a:solidFill>
                                      <a:schemeClr val="tx1"/>
                                    </a:solidFill>
                                    <a:latin typeface="Cambria Math" panose="02040503050406030204" pitchFamily="18" charset="0"/>
                                    <a:ea typeface="Cambria Math" panose="02040503050406030204" pitchFamily="18" charset="0"/>
                                  </a:rPr>
                                  <m:t>×5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5</m:t>
                                </m:r>
                                <m:r>
                                  <a:rPr lang="en-US" altLang="zh-TW" sz="1800" b="0" i="1" dirty="0" smtClean="0">
                                    <a:solidFill>
                                      <a:schemeClr val="tx1"/>
                                    </a:solidFill>
                                    <a:latin typeface="Cambria Math" panose="02040503050406030204" pitchFamily="18" charset="0"/>
                                    <a:ea typeface="Cambria Math" panose="02040503050406030204" pitchFamily="18" charset="0"/>
                                  </a:rPr>
                                  <m:t>×10</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10</m:t>
                                </m:r>
                                <m:r>
                                  <a:rPr lang="en-US" altLang="zh-TW" sz="1800" b="0" i="1" dirty="0" smtClean="0">
                                    <a:solidFill>
                                      <a:schemeClr val="tx1"/>
                                    </a:solidFill>
                                    <a:latin typeface="Cambria Math" panose="02040503050406030204" pitchFamily="18" charset="0"/>
                                    <a:ea typeface="Cambria Math" panose="02040503050406030204" pitchFamily="18" charset="0"/>
                                  </a:rPr>
                                  <m:t>×20</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20</m:t>
                                </m:r>
                                <m:r>
                                  <a:rPr lang="en-US" altLang="zh-TW" sz="1800" b="0" i="1" dirty="0" smtClean="0">
                                    <a:solidFill>
                                      <a:schemeClr val="tx1"/>
                                    </a:solidFill>
                                    <a:latin typeface="Cambria Math" panose="02040503050406030204" pitchFamily="18" charset="0"/>
                                    <a:ea typeface="Cambria Math" panose="02040503050406030204" pitchFamily="18" charset="0"/>
                                  </a:rPr>
                                  <m:t>×25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Choice>
        <mc:Fallback xmlns="">
          <p:graphicFrame>
            <p:nvGraphicFramePr>
              <p:cNvPr id="6" name="表格 5">
                <a:extLst>
                  <a:ext uri="{FF2B5EF4-FFF2-40B4-BE49-F238E27FC236}">
                    <a16:creationId xmlns:a16="http://schemas.microsoft.com/office/drawing/2014/main" id="{DBCE501A-700F-4ED0-B46E-F375B6D5DC6F}"/>
                  </a:ext>
                </a:extLst>
              </p:cNvPr>
              <p:cNvGraphicFramePr>
                <a:graphicFrameLocks noGrp="1"/>
              </p:cNvGraphicFramePr>
              <p:nvPr>
                <p:extLst>
                  <p:ext uri="{D42A27DB-BD31-4B8C-83A1-F6EECF244321}">
                    <p14:modId xmlns:p14="http://schemas.microsoft.com/office/powerpoint/2010/main" val="851997413"/>
                  </p:ext>
                </p:extLst>
              </p:nvPr>
            </p:nvGraphicFramePr>
            <p:xfrm>
              <a:off x="2112886" y="468219"/>
              <a:ext cx="7634796" cy="741364"/>
            </p:xfrm>
            <a:graphic>
              <a:graphicData uri="http://schemas.openxmlformats.org/drawingml/2006/table">
                <a:tbl>
                  <a:tblPr firstRow="1" bandRow="1">
                    <a:tableStyleId>{5C22544A-7EE6-4342-B048-85BDC9FD1C3A}</a:tableStyleId>
                  </a:tblPr>
                  <a:tblGrid>
                    <a:gridCol w="1635186">
                      <a:extLst>
                        <a:ext uri="{9D8B030D-6E8A-4147-A177-3AD203B41FA5}">
                          <a16:colId xmlns:a16="http://schemas.microsoft.com/office/drawing/2014/main" val="20000"/>
                        </a:ext>
                      </a:extLst>
                    </a:gridCol>
                    <a:gridCol w="999935">
                      <a:extLst>
                        <a:ext uri="{9D8B030D-6E8A-4147-A177-3AD203B41FA5}">
                          <a16:colId xmlns:a16="http://schemas.microsoft.com/office/drawing/2014/main" val="20001"/>
                        </a:ext>
                      </a:extLst>
                    </a:gridCol>
                    <a:gridCol w="999935">
                      <a:extLst>
                        <a:ext uri="{9D8B030D-6E8A-4147-A177-3AD203B41FA5}">
                          <a16:colId xmlns:a16="http://schemas.microsoft.com/office/drawing/2014/main" val="20002"/>
                        </a:ext>
                      </a:extLst>
                    </a:gridCol>
                    <a:gridCol w="999935">
                      <a:extLst>
                        <a:ext uri="{9D8B030D-6E8A-4147-A177-3AD203B41FA5}">
                          <a16:colId xmlns:a16="http://schemas.microsoft.com/office/drawing/2014/main" val="20003"/>
                        </a:ext>
                      </a:extLst>
                    </a:gridCol>
                    <a:gridCol w="999935">
                      <a:extLst>
                        <a:ext uri="{9D8B030D-6E8A-4147-A177-3AD203B41FA5}">
                          <a16:colId xmlns:a16="http://schemas.microsoft.com/office/drawing/2014/main" val="20004"/>
                        </a:ext>
                      </a:extLst>
                    </a:gridCol>
                    <a:gridCol w="999935">
                      <a:extLst>
                        <a:ext uri="{9D8B030D-6E8A-4147-A177-3AD203B41FA5}">
                          <a16:colId xmlns:a16="http://schemas.microsoft.com/office/drawing/2014/main" val="20005"/>
                        </a:ext>
                      </a:extLst>
                    </a:gridCol>
                    <a:gridCol w="999935">
                      <a:extLst>
                        <a:ext uri="{9D8B030D-6E8A-4147-A177-3AD203B41FA5}">
                          <a16:colId xmlns:a16="http://schemas.microsoft.com/office/drawing/2014/main" val="20006"/>
                        </a:ext>
                      </a:extLst>
                    </a:gridCol>
                  </a:tblGrid>
                  <a:tr h="370682">
                    <a:tc>
                      <a:txBody>
                        <a:bodyPr/>
                        <a:lstStyle/>
                        <a:p>
                          <a:pPr algn="ctr"/>
                          <a:r>
                            <a:rPr lang="en-US" altLang="zh-TW" sz="1800" b="0" dirty="0">
                              <a:solidFill>
                                <a:schemeClr val="tx1"/>
                              </a:solidFill>
                            </a:rPr>
                            <a:t>matrix</a:t>
                          </a:r>
                          <a:endParaRPr lang="zh-TW" altLang="en-US" sz="1800" b="0" i="1"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64024" t="-8065" r="-501220" b="-122581"/>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4024" t="-8065" r="-401220" b="-122581"/>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64024" t="-8065" r="-301220" b="-122581"/>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61212" t="-8065" r="-199394" b="-122581"/>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4634" t="-8065" r="-100610" b="-122581"/>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64634" t="-8065" r="-610" b="-122581"/>
                          </a:stretch>
                        </a:blipFill>
                      </a:tcPr>
                    </a:tc>
                    <a:extLst>
                      <a:ext uri="{0D108BD9-81ED-4DB2-BD59-A6C34878D82A}">
                        <a16:rowId xmlns:a16="http://schemas.microsoft.com/office/drawing/2014/main" val="10000"/>
                      </a:ext>
                    </a:extLst>
                  </a:tr>
                  <a:tr h="370682">
                    <a:tc>
                      <a:txBody>
                        <a:bodyPr/>
                        <a:lstStyle/>
                        <a:p>
                          <a:pPr algn="ctr"/>
                          <a:r>
                            <a:rPr lang="en-US" altLang="zh-TW" sz="1800" dirty="0"/>
                            <a:t>dimension</a:t>
                          </a:r>
                          <a:endParaRPr lang="zh-TW" altLang="en-US" sz="1800" i="1" dirty="0"/>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64024" t="-109836" r="-50122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264024" t="-109836" r="-40122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64024" t="-109836" r="-30122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461212" t="-109836" r="-199394"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564634" t="-109836" r="-10061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64634" t="-109836" r="-610" b="-24590"/>
                          </a:stretch>
                        </a:blipFill>
                      </a:tcPr>
                    </a:tc>
                    <a:extLst>
                      <a:ext uri="{0D108BD9-81ED-4DB2-BD59-A6C34878D82A}">
                        <a16:rowId xmlns:a16="http://schemas.microsoft.com/office/drawing/2014/main" val="10001"/>
                      </a:ext>
                    </a:extLst>
                  </a:tr>
                </a:tbl>
              </a:graphicData>
            </a:graphic>
          </p:graphicFrame>
        </mc:Fallback>
      </mc:AlternateContent>
      <p:graphicFrame>
        <p:nvGraphicFramePr>
          <p:cNvPr id="7" name="內容版面配置區 5">
            <a:extLst>
              <a:ext uri="{FF2B5EF4-FFF2-40B4-BE49-F238E27FC236}">
                <a16:creationId xmlns:a16="http://schemas.microsoft.com/office/drawing/2014/main" id="{E19318A6-61C7-42CA-A9DF-F069E8B9545E}"/>
              </a:ext>
            </a:extLst>
          </p:cNvPr>
          <p:cNvGraphicFramePr>
            <a:graphicFrameLocks noChangeAspect="1"/>
          </p:cNvGraphicFramePr>
          <p:nvPr>
            <p:extLst>
              <p:ext uri="{D42A27DB-BD31-4B8C-83A1-F6EECF244321}">
                <p14:modId xmlns:p14="http://schemas.microsoft.com/office/powerpoint/2010/main" val="2691915336"/>
              </p:ext>
            </p:extLst>
          </p:nvPr>
        </p:nvGraphicFramePr>
        <p:xfrm>
          <a:off x="444243" y="1530560"/>
          <a:ext cx="11563350" cy="4243388"/>
        </p:xfrm>
        <a:graphic>
          <a:graphicData uri="http://schemas.openxmlformats.org/presentationml/2006/ole">
            <mc:AlternateContent xmlns:mc="http://schemas.openxmlformats.org/markup-compatibility/2006">
              <mc:Choice xmlns:v="urn:schemas-microsoft-com:vml" Requires="v">
                <p:oleObj spid="_x0000_s5122" name="Acrobat Document" r:id="rId4" imgW="25534548" imgH="9364782" progId="Acrobat.Document.11">
                  <p:embed/>
                </p:oleObj>
              </mc:Choice>
              <mc:Fallback>
                <p:oleObj name="Acrobat Document" r:id="rId4" imgW="25534548" imgH="9364782" progId="Acrobat.Document.11">
                  <p:embed/>
                  <p:pic>
                    <p:nvPicPr>
                      <p:cNvPr id="6" name="內容版面配置區 5">
                        <a:extLst>
                          <a:ext uri="{FF2B5EF4-FFF2-40B4-BE49-F238E27FC236}">
                            <a16:creationId xmlns:a16="http://schemas.microsoft.com/office/drawing/2014/main" id="{43CF8FDA-08A9-424F-87BB-001E9555E78B}"/>
                          </a:ext>
                        </a:extLst>
                      </p:cNvPr>
                      <p:cNvPicPr/>
                      <p:nvPr/>
                    </p:nvPicPr>
                    <p:blipFill>
                      <a:blip r:embed="rId5"/>
                      <a:stretch>
                        <a:fillRect/>
                      </a:stretch>
                    </p:blipFill>
                    <p:spPr>
                      <a:xfrm>
                        <a:off x="444243" y="1530560"/>
                        <a:ext cx="11563350" cy="4243388"/>
                      </a:xfrm>
                      <a:prstGeom prst="rect">
                        <a:avLst/>
                      </a:prstGeom>
                    </p:spPr>
                  </p:pic>
                </p:oleObj>
              </mc:Fallback>
            </mc:AlternateContent>
          </a:graphicData>
        </a:graphic>
      </p:graphicFrame>
    </p:spTree>
    <p:extLst>
      <p:ext uri="{BB962C8B-B14F-4D97-AF65-F5344CB8AC3E}">
        <p14:creationId xmlns:p14="http://schemas.microsoft.com/office/powerpoint/2010/main" val="69659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6F1507F-5E08-45F1-9896-A4878FB24753}"/>
              </a:ext>
            </a:extLst>
          </p:cNvPr>
          <p:cNvSpPr>
            <a:spLocks noGrp="1"/>
          </p:cNvSpPr>
          <p:nvPr>
            <p:ph type="sldNum" sz="quarter" idx="12"/>
          </p:nvPr>
        </p:nvSpPr>
        <p:spPr/>
        <p:txBody>
          <a:bodyPr/>
          <a:lstStyle/>
          <a:p>
            <a:fld id="{273D50BF-F804-4F2B-A050-D3DD5B4A1FE5}" type="slidenum">
              <a:rPr lang="zh-TW" altLang="en-US" smtClean="0"/>
              <a:pPr/>
              <a:t>51</a:t>
            </a:fld>
            <a:endParaRPr lang="zh-TW" altLang="en-US" dirty="0"/>
          </a:p>
        </p:txBody>
      </p:sp>
      <p:sp>
        <p:nvSpPr>
          <p:cNvPr id="6" name="投影片編號版面配置區 1">
            <a:extLst>
              <a:ext uri="{FF2B5EF4-FFF2-40B4-BE49-F238E27FC236}">
                <a16:creationId xmlns:a16="http://schemas.microsoft.com/office/drawing/2014/main" id="{C9217CBE-DDD4-49F0-BC50-84D7715B56A5}"/>
              </a:ext>
            </a:extLst>
          </p:cNvPr>
          <p:cNvSpPr txBox="1">
            <a:spLocks/>
          </p:cNvSpPr>
          <p:nvPr/>
        </p:nvSpPr>
        <p:spPr>
          <a:xfrm>
            <a:off x="11461531" y="6386332"/>
            <a:ext cx="546538"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Adobe 宋体 Std L" panose="02020300000000000000" pitchFamily="18" charset="-128"/>
                <a:ea typeface="Adobe 宋体 Std L" panose="02020300000000000000" pitchFamily="18"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3D50BF-F804-4F2B-A050-D3DD5B4A1FE5}" type="slidenum">
              <a:rPr lang="zh-TW" altLang="en-US" smtClean="0"/>
              <a:pPr/>
              <a:t>51</a:t>
            </a:fld>
            <a:endParaRPr lang="zh-TW" altLang="en-US" dirty="0"/>
          </a:p>
        </p:txBody>
      </p:sp>
      <mc:AlternateContent xmlns:mc="http://schemas.openxmlformats.org/markup-compatibility/2006" xmlns:a14="http://schemas.microsoft.com/office/drawing/2010/main">
        <mc:Choice Requires="a14">
          <p:sp>
            <p:nvSpPr>
              <p:cNvPr id="7" name="內容版面配置區 7">
                <a:extLst>
                  <a:ext uri="{FF2B5EF4-FFF2-40B4-BE49-F238E27FC236}">
                    <a16:creationId xmlns:a16="http://schemas.microsoft.com/office/drawing/2014/main" id="{259D52EE-3CCE-458D-AA75-DE0A888C45DD}"/>
                  </a:ext>
                </a:extLst>
              </p:cNvPr>
              <p:cNvSpPr txBox="1">
                <a:spLocks/>
              </p:cNvSpPr>
              <p:nvPr/>
            </p:nvSpPr>
            <p:spPr>
              <a:xfrm>
                <a:off x="133165" y="1047565"/>
                <a:ext cx="12135775" cy="4726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TW" i="1" smtClean="0">
                        <a:latin typeface="Cambria Math" panose="02040503050406030204" pitchFamily="18" charset="0"/>
                      </a:rPr>
                      <m:t>𝑚</m:t>
                    </m:r>
                    <m:d>
                      <m:dPr>
                        <m:begChr m:val="["/>
                        <m:endChr m:val="]"/>
                        <m:ctrlPr>
                          <a:rPr lang="en-US" altLang="zh-TW" i="1" smtClean="0">
                            <a:latin typeface="Cambria Math" panose="02040503050406030204" pitchFamily="18" charset="0"/>
                          </a:rPr>
                        </m:ctrlPr>
                      </m:dPr>
                      <m:e>
                        <m:r>
                          <a:rPr lang="en-US" altLang="zh-TW" i="1" smtClean="0">
                            <a:latin typeface="Cambria Math" panose="02040503050406030204" pitchFamily="18" charset="0"/>
                          </a:rPr>
                          <m:t>2, 5</m:t>
                        </m:r>
                      </m:e>
                    </m:d>
                    <m:r>
                      <a:rPr lang="en-US" altLang="zh-TW" i="1" smtClean="0">
                        <a:latin typeface="Cambria Math" panose="02040503050406030204" pitchFamily="18" charset="0"/>
                      </a:rPr>
                      <m:t>=</m:t>
                    </m:r>
                    <m:func>
                      <m:funcPr>
                        <m:ctrlPr>
                          <a:rPr lang="en-US" altLang="zh-TW" i="1" smtClean="0">
                            <a:latin typeface="Cambria Math" panose="02040503050406030204" pitchFamily="18" charset="0"/>
                          </a:rPr>
                        </m:ctrlPr>
                      </m:funcPr>
                      <m:fName>
                        <m:r>
                          <m:rPr>
                            <m:sty m:val="p"/>
                          </m:rPr>
                          <a:rPr lang="en-US" altLang="zh-TW" smtClean="0">
                            <a:latin typeface="Cambria Math" panose="02040503050406030204" pitchFamily="18" charset="0"/>
                          </a:rPr>
                          <m:t>min</m:t>
                        </m:r>
                      </m:fName>
                      <m:e>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i="1" smtClean="0">
                                    <a:latin typeface="Cambria Math" panose="02040503050406030204" pitchFamily="18" charset="0"/>
                                  </a:rPr>
                                  <m:t>𝑚</m:t>
                                </m:r>
                                <m:d>
                                  <m:dPr>
                                    <m:begChr m:val="["/>
                                    <m:endChr m:val="]"/>
                                    <m:ctrlPr>
                                      <a:rPr lang="en-US" altLang="zh-TW" i="1" smtClean="0">
                                        <a:latin typeface="Cambria Math" panose="02040503050406030204" pitchFamily="18" charset="0"/>
                                      </a:rPr>
                                    </m:ctrlPr>
                                  </m:dPr>
                                  <m:e>
                                    <m:r>
                                      <a:rPr lang="en-US" altLang="zh-TW" i="1" smtClean="0">
                                        <a:latin typeface="Cambria Math" panose="02040503050406030204" pitchFamily="18" charset="0"/>
                                      </a:rPr>
                                      <m:t>2, 2</m:t>
                                    </m:r>
                                  </m:e>
                                </m:d>
                                <m:r>
                                  <a:rPr lang="en-US" altLang="zh-TW" i="1" smtClean="0">
                                    <a:latin typeface="Cambria Math" panose="02040503050406030204" pitchFamily="18" charset="0"/>
                                  </a:rPr>
                                  <m:t>+</m:t>
                                </m:r>
                                <m:r>
                                  <a:rPr lang="en-US" altLang="zh-TW" i="1" smtClean="0">
                                    <a:latin typeface="Cambria Math" panose="02040503050406030204" pitchFamily="18" charset="0"/>
                                  </a:rPr>
                                  <m:t>𝑚</m:t>
                                </m:r>
                                <m:d>
                                  <m:dPr>
                                    <m:begChr m:val="["/>
                                    <m:endChr m:val="]"/>
                                    <m:ctrlPr>
                                      <a:rPr lang="en-US" altLang="zh-TW" i="1" smtClean="0">
                                        <a:latin typeface="Cambria Math" panose="02040503050406030204" pitchFamily="18" charset="0"/>
                                      </a:rPr>
                                    </m:ctrlPr>
                                  </m:dPr>
                                  <m:e>
                                    <m:r>
                                      <a:rPr lang="en-US" altLang="zh-TW" i="1" smtClean="0">
                                        <a:latin typeface="Cambria Math" panose="02040503050406030204" pitchFamily="18" charset="0"/>
                                      </a:rPr>
                                      <m:t>3, 5</m:t>
                                    </m:r>
                                  </m:e>
                                </m:d>
                                <m:r>
                                  <a:rPr lang="en-US" altLang="zh-TW"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smtClean="0">
                                        <a:latin typeface="Cambria Math" panose="02040503050406030204" pitchFamily="18" charset="0"/>
                                      </a:rPr>
                                      <m:t>𝑝</m:t>
                                    </m:r>
                                  </m:e>
                                  <m:sub>
                                    <m:r>
                                      <a:rPr lang="en-US" altLang="zh-TW" i="1" smtClean="0">
                                        <a:latin typeface="Cambria Math" panose="02040503050406030204" pitchFamily="18" charset="0"/>
                                      </a:rPr>
                                      <m:t>1</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smtClean="0">
                                        <a:latin typeface="Cambria Math" panose="02040503050406030204" pitchFamily="18" charset="0"/>
                                      </a:rPr>
                                      <m:t>2</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smtClean="0">
                                        <a:latin typeface="Cambria Math" panose="02040503050406030204" pitchFamily="18" charset="0"/>
                                      </a:rPr>
                                      <m:t>5</m:t>
                                    </m:r>
                                  </m:sub>
                                </m:sSub>
                                <m:r>
                                  <a:rPr lang="en-US" altLang="zh-TW" i="1" smtClean="0">
                                    <a:latin typeface="Cambria Math" panose="02040503050406030204" pitchFamily="18" charset="0"/>
                                  </a:rPr>
                                  <m:t>=0+2500+35</m:t>
                                </m:r>
                                <m:r>
                                  <a:rPr lang="en-US" altLang="zh-TW" i="1" smtClean="0">
                                    <a:latin typeface="Cambria Math" panose="02040503050406030204" pitchFamily="18" charset="0"/>
                                    <a:ea typeface="Cambria Math" panose="02040503050406030204" pitchFamily="18" charset="0"/>
                                  </a:rPr>
                                  <m:t>∙15∙20=13000</m:t>
                                </m:r>
                              </m:e>
                              <m:e>
                                <m:r>
                                  <a:rPr lang="en-US" altLang="zh-TW" i="1" smtClean="0">
                                    <a:latin typeface="Cambria Math" panose="02040503050406030204" pitchFamily="18" charset="0"/>
                                  </a:rPr>
                                  <m:t>𝑚</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2, </m:t>
                                    </m:r>
                                    <m:r>
                                      <a:rPr lang="en-US" altLang="zh-TW" i="1" smtClean="0">
                                        <a:latin typeface="Cambria Math" panose="02040503050406030204" pitchFamily="18" charset="0"/>
                                      </a:rPr>
                                      <m:t>3</m:t>
                                    </m:r>
                                  </m:e>
                                </m:d>
                                <m:r>
                                  <a:rPr lang="en-US" altLang="zh-TW" i="1">
                                    <a:latin typeface="Cambria Math" panose="02040503050406030204" pitchFamily="18" charset="0"/>
                                  </a:rPr>
                                  <m:t>+</m:t>
                                </m:r>
                                <m:r>
                                  <a:rPr lang="en-US" altLang="zh-TW" i="1">
                                    <a:latin typeface="Cambria Math" panose="02040503050406030204" pitchFamily="18" charset="0"/>
                                  </a:rPr>
                                  <m:t>𝑚</m:t>
                                </m:r>
                                <m:d>
                                  <m:dPr>
                                    <m:begChr m:val="["/>
                                    <m:endChr m:val="]"/>
                                    <m:ctrlPr>
                                      <a:rPr lang="en-US" altLang="zh-TW" i="1">
                                        <a:latin typeface="Cambria Math" panose="02040503050406030204" pitchFamily="18" charset="0"/>
                                      </a:rPr>
                                    </m:ctrlPr>
                                  </m:dPr>
                                  <m:e>
                                    <m:r>
                                      <a:rPr lang="en-US" altLang="zh-TW" i="1" smtClean="0">
                                        <a:latin typeface="Cambria Math" panose="02040503050406030204" pitchFamily="18" charset="0"/>
                                      </a:rPr>
                                      <m:t>4</m:t>
                                    </m:r>
                                    <m:r>
                                      <a:rPr lang="en-US" altLang="zh-TW" i="1">
                                        <a:latin typeface="Cambria Math" panose="02040503050406030204" pitchFamily="18" charset="0"/>
                                      </a:rPr>
                                      <m:t>, 5</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1</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smtClean="0">
                                        <a:latin typeface="Cambria Math" panose="02040503050406030204" pitchFamily="18" charset="0"/>
                                      </a:rPr>
                                      <m:t>3</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5</m:t>
                                    </m:r>
                                  </m:sub>
                                </m:sSub>
                                <m:r>
                                  <a:rPr lang="en-US" altLang="zh-TW" i="1">
                                    <a:latin typeface="Cambria Math" panose="02040503050406030204" pitchFamily="18" charset="0"/>
                                  </a:rPr>
                                  <m:t>=</m:t>
                                </m:r>
                                <m:r>
                                  <a:rPr lang="en-US" altLang="zh-TW" i="1" smtClean="0">
                                    <a:latin typeface="Cambria Math" panose="02040503050406030204" pitchFamily="18" charset="0"/>
                                  </a:rPr>
                                  <m:t>2625</m:t>
                                </m:r>
                                <m:r>
                                  <a:rPr lang="en-US" altLang="zh-TW" i="1">
                                    <a:latin typeface="Cambria Math" panose="02040503050406030204" pitchFamily="18" charset="0"/>
                                  </a:rPr>
                                  <m:t>+</m:t>
                                </m:r>
                                <m:r>
                                  <a:rPr lang="en-US" altLang="zh-TW" i="1" smtClean="0">
                                    <a:latin typeface="Cambria Math" panose="02040503050406030204" pitchFamily="18" charset="0"/>
                                  </a:rPr>
                                  <m:t>10</m:t>
                                </m:r>
                                <m:r>
                                  <a:rPr lang="en-US" altLang="zh-TW" i="1">
                                    <a:latin typeface="Cambria Math" panose="02040503050406030204" pitchFamily="18" charset="0"/>
                                  </a:rPr>
                                  <m:t>00+35</m:t>
                                </m:r>
                                <m:r>
                                  <a:rPr lang="en-US" altLang="zh-TW" i="1">
                                    <a:latin typeface="Cambria Math" panose="02040503050406030204" pitchFamily="18" charset="0"/>
                                    <a:ea typeface="Cambria Math" panose="02040503050406030204" pitchFamily="18" charset="0"/>
                                  </a:rPr>
                                  <m:t>∙5∙20=</m:t>
                                </m:r>
                                <m:r>
                                  <a:rPr lang="en-US" altLang="zh-TW" i="1" smtClean="0">
                                    <a:latin typeface="Cambria Math" panose="02040503050406030204" pitchFamily="18" charset="0"/>
                                    <a:ea typeface="Cambria Math" panose="02040503050406030204" pitchFamily="18" charset="0"/>
                                  </a:rPr>
                                  <m:t>7125</m:t>
                                </m:r>
                              </m:e>
                              <m:e>
                                <m:r>
                                  <a:rPr lang="en-US" altLang="zh-TW" i="1" smtClean="0">
                                    <a:latin typeface="Cambria Math" panose="02040503050406030204" pitchFamily="18" charset="0"/>
                                  </a:rPr>
                                  <m:t>𝑚</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2, </m:t>
                                    </m:r>
                                    <m:r>
                                      <a:rPr lang="en-US" altLang="zh-TW" i="1" smtClean="0">
                                        <a:latin typeface="Cambria Math" panose="02040503050406030204" pitchFamily="18" charset="0"/>
                                      </a:rPr>
                                      <m:t>4</m:t>
                                    </m:r>
                                  </m:e>
                                </m:d>
                                <m:r>
                                  <a:rPr lang="en-US" altLang="zh-TW" i="1">
                                    <a:latin typeface="Cambria Math" panose="02040503050406030204" pitchFamily="18" charset="0"/>
                                  </a:rPr>
                                  <m:t>+</m:t>
                                </m:r>
                                <m:r>
                                  <a:rPr lang="en-US" altLang="zh-TW" i="1">
                                    <a:latin typeface="Cambria Math" panose="02040503050406030204" pitchFamily="18" charset="0"/>
                                  </a:rPr>
                                  <m:t>𝑚</m:t>
                                </m:r>
                                <m:d>
                                  <m:dPr>
                                    <m:begChr m:val="["/>
                                    <m:endChr m:val="]"/>
                                    <m:ctrlPr>
                                      <a:rPr lang="en-US" altLang="zh-TW" i="1">
                                        <a:latin typeface="Cambria Math" panose="02040503050406030204" pitchFamily="18" charset="0"/>
                                      </a:rPr>
                                    </m:ctrlPr>
                                  </m:dPr>
                                  <m:e>
                                    <m:r>
                                      <a:rPr lang="en-US" altLang="zh-TW" i="1" smtClean="0">
                                        <a:latin typeface="Cambria Math" panose="02040503050406030204" pitchFamily="18" charset="0"/>
                                      </a:rPr>
                                      <m:t>5</m:t>
                                    </m:r>
                                    <m:r>
                                      <a:rPr lang="en-US" altLang="zh-TW" i="1">
                                        <a:latin typeface="Cambria Math" panose="02040503050406030204" pitchFamily="18" charset="0"/>
                                      </a:rPr>
                                      <m:t>, 5</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1</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smtClean="0">
                                        <a:latin typeface="Cambria Math" panose="02040503050406030204" pitchFamily="18" charset="0"/>
                                      </a:rPr>
                                      <m:t>4</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5</m:t>
                                    </m:r>
                                  </m:sub>
                                </m:sSub>
                                <m:r>
                                  <a:rPr lang="en-US" altLang="zh-TW" i="1">
                                    <a:latin typeface="Cambria Math" panose="02040503050406030204" pitchFamily="18" charset="0"/>
                                  </a:rPr>
                                  <m:t>=</m:t>
                                </m:r>
                                <m:r>
                                  <a:rPr lang="en-US" altLang="zh-TW" i="1" smtClean="0">
                                    <a:latin typeface="Cambria Math" panose="02040503050406030204" pitchFamily="18" charset="0"/>
                                  </a:rPr>
                                  <m:t>4375</m:t>
                                </m:r>
                                <m:r>
                                  <a:rPr lang="en-US" altLang="zh-TW" i="1">
                                    <a:latin typeface="Cambria Math" panose="02040503050406030204" pitchFamily="18" charset="0"/>
                                  </a:rPr>
                                  <m:t>+0+35</m:t>
                                </m:r>
                                <m:r>
                                  <a:rPr lang="en-US" altLang="zh-TW" i="1">
                                    <a:latin typeface="Cambria Math" panose="02040503050406030204" pitchFamily="18" charset="0"/>
                                    <a:ea typeface="Cambria Math" panose="02040503050406030204" pitchFamily="18" charset="0"/>
                                  </a:rPr>
                                  <m:t>∙1</m:t>
                                </m:r>
                                <m:r>
                                  <a:rPr lang="en-US" altLang="zh-TW" i="1" smtClean="0">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∙20=1</m:t>
                                </m:r>
                                <m:r>
                                  <a:rPr lang="en-US" altLang="zh-TW" i="1" smtClean="0">
                                    <a:latin typeface="Cambria Math" panose="02040503050406030204" pitchFamily="18" charset="0"/>
                                    <a:ea typeface="Cambria Math" panose="02040503050406030204" pitchFamily="18" charset="0"/>
                                  </a:rPr>
                                  <m:t>1375</m:t>
                                </m:r>
                              </m:e>
                            </m:eqArr>
                          </m:e>
                        </m:d>
                      </m:e>
                    </m:func>
                  </m:oMath>
                </a14:m>
                <a:endParaRPr lang="zh-TW" altLang="en-US" dirty="0"/>
              </a:p>
            </p:txBody>
          </p:sp>
        </mc:Choice>
        <mc:Fallback xmlns="">
          <p:sp>
            <p:nvSpPr>
              <p:cNvPr id="7" name="內容版面配置區 7">
                <a:extLst>
                  <a:ext uri="{FF2B5EF4-FFF2-40B4-BE49-F238E27FC236}">
                    <a16:creationId xmlns:a16="http://schemas.microsoft.com/office/drawing/2014/main" id="{259D52EE-3CCE-458D-AA75-DE0A888C45DD}"/>
                  </a:ext>
                </a:extLst>
              </p:cNvPr>
              <p:cNvSpPr txBox="1">
                <a:spLocks noRot="1" noChangeAspect="1" noMove="1" noResize="1" noEditPoints="1" noAdjustHandles="1" noChangeArrowheads="1" noChangeShapeType="1" noTextEdit="1"/>
              </p:cNvSpPr>
              <p:nvPr/>
            </p:nvSpPr>
            <p:spPr>
              <a:xfrm>
                <a:off x="133165" y="1047565"/>
                <a:ext cx="12135775" cy="4726383"/>
              </a:xfrm>
              <a:prstGeom prst="rect">
                <a:avLst/>
              </a:prstGeom>
              <a:blipFill>
                <a:blip r:embed="rId3"/>
                <a:stretch>
                  <a:fillRect l="-904" t="-16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77C425DA-148C-4FA5-8202-70E93691DE7D}"/>
                  </a:ext>
                </a:extLst>
              </p:cNvPr>
              <p:cNvGraphicFramePr>
                <a:graphicFrameLocks noGrp="1"/>
              </p:cNvGraphicFramePr>
              <p:nvPr>
                <p:extLst>
                  <p:ext uri="{D42A27DB-BD31-4B8C-83A1-F6EECF244321}">
                    <p14:modId xmlns:p14="http://schemas.microsoft.com/office/powerpoint/2010/main" val="2461831105"/>
                  </p:ext>
                </p:extLst>
              </p:nvPr>
            </p:nvGraphicFramePr>
            <p:xfrm>
              <a:off x="2068497" y="201889"/>
              <a:ext cx="7634796" cy="741364"/>
            </p:xfrm>
            <a:graphic>
              <a:graphicData uri="http://schemas.openxmlformats.org/drawingml/2006/table">
                <a:tbl>
                  <a:tblPr firstRow="1" bandRow="1">
                    <a:tableStyleId>{5C22544A-7EE6-4342-B048-85BDC9FD1C3A}</a:tableStyleId>
                  </a:tblPr>
                  <a:tblGrid>
                    <a:gridCol w="1635186">
                      <a:extLst>
                        <a:ext uri="{9D8B030D-6E8A-4147-A177-3AD203B41FA5}">
                          <a16:colId xmlns:a16="http://schemas.microsoft.com/office/drawing/2014/main" val="20000"/>
                        </a:ext>
                      </a:extLst>
                    </a:gridCol>
                    <a:gridCol w="999935">
                      <a:extLst>
                        <a:ext uri="{9D8B030D-6E8A-4147-A177-3AD203B41FA5}">
                          <a16:colId xmlns:a16="http://schemas.microsoft.com/office/drawing/2014/main" val="20001"/>
                        </a:ext>
                      </a:extLst>
                    </a:gridCol>
                    <a:gridCol w="999935">
                      <a:extLst>
                        <a:ext uri="{9D8B030D-6E8A-4147-A177-3AD203B41FA5}">
                          <a16:colId xmlns:a16="http://schemas.microsoft.com/office/drawing/2014/main" val="20002"/>
                        </a:ext>
                      </a:extLst>
                    </a:gridCol>
                    <a:gridCol w="999935">
                      <a:extLst>
                        <a:ext uri="{9D8B030D-6E8A-4147-A177-3AD203B41FA5}">
                          <a16:colId xmlns:a16="http://schemas.microsoft.com/office/drawing/2014/main" val="20003"/>
                        </a:ext>
                      </a:extLst>
                    </a:gridCol>
                    <a:gridCol w="999935">
                      <a:extLst>
                        <a:ext uri="{9D8B030D-6E8A-4147-A177-3AD203B41FA5}">
                          <a16:colId xmlns:a16="http://schemas.microsoft.com/office/drawing/2014/main" val="20004"/>
                        </a:ext>
                      </a:extLst>
                    </a:gridCol>
                    <a:gridCol w="999935">
                      <a:extLst>
                        <a:ext uri="{9D8B030D-6E8A-4147-A177-3AD203B41FA5}">
                          <a16:colId xmlns:a16="http://schemas.microsoft.com/office/drawing/2014/main" val="20005"/>
                        </a:ext>
                      </a:extLst>
                    </a:gridCol>
                    <a:gridCol w="999935">
                      <a:extLst>
                        <a:ext uri="{9D8B030D-6E8A-4147-A177-3AD203B41FA5}">
                          <a16:colId xmlns:a16="http://schemas.microsoft.com/office/drawing/2014/main" val="20006"/>
                        </a:ext>
                      </a:extLst>
                    </a:gridCol>
                  </a:tblGrid>
                  <a:tr h="370682">
                    <a:tc>
                      <a:txBody>
                        <a:bodyPr/>
                        <a:lstStyle/>
                        <a:p>
                          <a:pPr algn="ctr"/>
                          <a:r>
                            <a:rPr lang="en-US" altLang="zh-TW" sz="1800" b="0" dirty="0">
                              <a:solidFill>
                                <a:schemeClr val="tx1"/>
                              </a:solidFill>
                            </a:rPr>
                            <a:t>matrix</a:t>
                          </a:r>
                          <a:endParaRPr lang="zh-TW" altLang="en-US" sz="1800" b="0" i="1"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1</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2</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3</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4</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5</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dirty="0" smtClean="0">
                                        <a:solidFill>
                                          <a:schemeClr val="tx1"/>
                                        </a:solidFill>
                                        <a:latin typeface="Cambria Math" panose="02040503050406030204" pitchFamily="18" charset="0"/>
                                      </a:rPr>
                                    </m:ctrlPr>
                                  </m:sSubPr>
                                  <m:e>
                                    <m:r>
                                      <a:rPr lang="en-US" altLang="zh-TW" sz="1800" b="0" i="1" dirty="0" smtClean="0">
                                        <a:solidFill>
                                          <a:schemeClr val="tx1"/>
                                        </a:solidFill>
                                        <a:latin typeface="Cambria Math" panose="02040503050406030204" pitchFamily="18" charset="0"/>
                                      </a:rPr>
                                      <m:t>𝐴</m:t>
                                    </m:r>
                                  </m:e>
                                  <m:sub>
                                    <m:r>
                                      <a:rPr lang="en-US" altLang="zh-TW" sz="1800" b="0" i="1" dirty="0" smtClean="0">
                                        <a:solidFill>
                                          <a:schemeClr val="tx1"/>
                                        </a:solidFill>
                                        <a:latin typeface="Cambria Math" panose="02040503050406030204" pitchFamily="18" charset="0"/>
                                      </a:rPr>
                                      <m:t>6</m:t>
                                    </m:r>
                                  </m:sub>
                                </m:sSub>
                              </m:oMath>
                            </m:oMathPara>
                          </a14:m>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682">
                    <a:tc>
                      <a:txBody>
                        <a:bodyPr/>
                        <a:lstStyle/>
                        <a:p>
                          <a:pPr algn="ctr"/>
                          <a:r>
                            <a:rPr lang="en-US" altLang="zh-TW" sz="1800" dirty="0"/>
                            <a:t>dimension</a:t>
                          </a:r>
                          <a:endParaRPr lang="zh-TW" altLang="en-US" sz="1800" i="1" dirty="0"/>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30</m:t>
                                </m:r>
                                <m:r>
                                  <a:rPr lang="en-US" altLang="zh-TW" sz="1800" b="0" i="1" dirty="0" smtClean="0">
                                    <a:solidFill>
                                      <a:schemeClr val="tx1"/>
                                    </a:solidFill>
                                    <a:latin typeface="Cambria Math" panose="02040503050406030204" pitchFamily="18" charset="0"/>
                                    <a:ea typeface="Cambria Math" panose="02040503050406030204" pitchFamily="18" charset="0"/>
                                  </a:rPr>
                                  <m:t>×35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35</m:t>
                                </m:r>
                                <m:r>
                                  <a:rPr lang="en-US" altLang="zh-TW" sz="1800" b="0" i="1" dirty="0" smtClean="0">
                                    <a:solidFill>
                                      <a:schemeClr val="tx1"/>
                                    </a:solidFill>
                                    <a:latin typeface="Cambria Math" panose="02040503050406030204" pitchFamily="18" charset="0"/>
                                    <a:ea typeface="Cambria Math" panose="02040503050406030204" pitchFamily="18" charset="0"/>
                                  </a:rPr>
                                  <m:t>×15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15</m:t>
                                </m:r>
                                <m:r>
                                  <a:rPr lang="en-US" altLang="zh-TW" sz="1800" b="0" i="1" dirty="0" smtClean="0">
                                    <a:solidFill>
                                      <a:schemeClr val="tx1"/>
                                    </a:solidFill>
                                    <a:latin typeface="Cambria Math" panose="02040503050406030204" pitchFamily="18" charset="0"/>
                                    <a:ea typeface="Cambria Math" panose="02040503050406030204" pitchFamily="18" charset="0"/>
                                  </a:rPr>
                                  <m:t>×5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5</m:t>
                                </m:r>
                                <m:r>
                                  <a:rPr lang="en-US" altLang="zh-TW" sz="1800" b="0" i="1" dirty="0" smtClean="0">
                                    <a:solidFill>
                                      <a:schemeClr val="tx1"/>
                                    </a:solidFill>
                                    <a:latin typeface="Cambria Math" panose="02040503050406030204" pitchFamily="18" charset="0"/>
                                    <a:ea typeface="Cambria Math" panose="02040503050406030204" pitchFamily="18" charset="0"/>
                                  </a:rPr>
                                  <m:t>×10</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10</m:t>
                                </m:r>
                                <m:r>
                                  <a:rPr lang="en-US" altLang="zh-TW" sz="1800" b="0" i="1" dirty="0" smtClean="0">
                                    <a:solidFill>
                                      <a:schemeClr val="tx1"/>
                                    </a:solidFill>
                                    <a:latin typeface="Cambria Math" panose="02040503050406030204" pitchFamily="18" charset="0"/>
                                    <a:ea typeface="Cambria Math" panose="02040503050406030204" pitchFamily="18" charset="0"/>
                                  </a:rPr>
                                  <m:t>×20</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20</m:t>
                                </m:r>
                                <m:r>
                                  <a:rPr lang="en-US" altLang="zh-TW" sz="1800" b="0" i="1" dirty="0" smtClean="0">
                                    <a:solidFill>
                                      <a:schemeClr val="tx1"/>
                                    </a:solidFill>
                                    <a:latin typeface="Cambria Math" panose="02040503050406030204" pitchFamily="18" charset="0"/>
                                    <a:ea typeface="Cambria Math" panose="02040503050406030204" pitchFamily="18" charset="0"/>
                                  </a:rPr>
                                  <m:t>×25</m:t>
                                </m:r>
                              </m:oMath>
                            </m:oMathPara>
                          </a14:m>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Choice>
        <mc:Fallback xmlns="">
          <p:graphicFrame>
            <p:nvGraphicFramePr>
              <p:cNvPr id="8" name="表格 7">
                <a:extLst>
                  <a:ext uri="{FF2B5EF4-FFF2-40B4-BE49-F238E27FC236}">
                    <a16:creationId xmlns:a16="http://schemas.microsoft.com/office/drawing/2014/main" id="{77C425DA-148C-4FA5-8202-70E93691DE7D}"/>
                  </a:ext>
                </a:extLst>
              </p:cNvPr>
              <p:cNvGraphicFramePr>
                <a:graphicFrameLocks noGrp="1"/>
              </p:cNvGraphicFramePr>
              <p:nvPr>
                <p:extLst>
                  <p:ext uri="{D42A27DB-BD31-4B8C-83A1-F6EECF244321}">
                    <p14:modId xmlns:p14="http://schemas.microsoft.com/office/powerpoint/2010/main" val="2461831105"/>
                  </p:ext>
                </p:extLst>
              </p:nvPr>
            </p:nvGraphicFramePr>
            <p:xfrm>
              <a:off x="2068497" y="201889"/>
              <a:ext cx="7634796" cy="741364"/>
            </p:xfrm>
            <a:graphic>
              <a:graphicData uri="http://schemas.openxmlformats.org/drawingml/2006/table">
                <a:tbl>
                  <a:tblPr firstRow="1" bandRow="1">
                    <a:tableStyleId>{5C22544A-7EE6-4342-B048-85BDC9FD1C3A}</a:tableStyleId>
                  </a:tblPr>
                  <a:tblGrid>
                    <a:gridCol w="1635186">
                      <a:extLst>
                        <a:ext uri="{9D8B030D-6E8A-4147-A177-3AD203B41FA5}">
                          <a16:colId xmlns:a16="http://schemas.microsoft.com/office/drawing/2014/main" val="20000"/>
                        </a:ext>
                      </a:extLst>
                    </a:gridCol>
                    <a:gridCol w="999935">
                      <a:extLst>
                        <a:ext uri="{9D8B030D-6E8A-4147-A177-3AD203B41FA5}">
                          <a16:colId xmlns:a16="http://schemas.microsoft.com/office/drawing/2014/main" val="20001"/>
                        </a:ext>
                      </a:extLst>
                    </a:gridCol>
                    <a:gridCol w="999935">
                      <a:extLst>
                        <a:ext uri="{9D8B030D-6E8A-4147-A177-3AD203B41FA5}">
                          <a16:colId xmlns:a16="http://schemas.microsoft.com/office/drawing/2014/main" val="20002"/>
                        </a:ext>
                      </a:extLst>
                    </a:gridCol>
                    <a:gridCol w="999935">
                      <a:extLst>
                        <a:ext uri="{9D8B030D-6E8A-4147-A177-3AD203B41FA5}">
                          <a16:colId xmlns:a16="http://schemas.microsoft.com/office/drawing/2014/main" val="20003"/>
                        </a:ext>
                      </a:extLst>
                    </a:gridCol>
                    <a:gridCol w="999935">
                      <a:extLst>
                        <a:ext uri="{9D8B030D-6E8A-4147-A177-3AD203B41FA5}">
                          <a16:colId xmlns:a16="http://schemas.microsoft.com/office/drawing/2014/main" val="20004"/>
                        </a:ext>
                      </a:extLst>
                    </a:gridCol>
                    <a:gridCol w="999935">
                      <a:extLst>
                        <a:ext uri="{9D8B030D-6E8A-4147-A177-3AD203B41FA5}">
                          <a16:colId xmlns:a16="http://schemas.microsoft.com/office/drawing/2014/main" val="20005"/>
                        </a:ext>
                      </a:extLst>
                    </a:gridCol>
                    <a:gridCol w="999935">
                      <a:extLst>
                        <a:ext uri="{9D8B030D-6E8A-4147-A177-3AD203B41FA5}">
                          <a16:colId xmlns:a16="http://schemas.microsoft.com/office/drawing/2014/main" val="20006"/>
                        </a:ext>
                      </a:extLst>
                    </a:gridCol>
                  </a:tblGrid>
                  <a:tr h="370682">
                    <a:tc>
                      <a:txBody>
                        <a:bodyPr/>
                        <a:lstStyle/>
                        <a:p>
                          <a:pPr algn="ctr"/>
                          <a:r>
                            <a:rPr lang="en-US" altLang="zh-TW" sz="1800" b="0" dirty="0">
                              <a:solidFill>
                                <a:schemeClr val="tx1"/>
                              </a:solidFill>
                            </a:rPr>
                            <a:t>matrix</a:t>
                          </a:r>
                          <a:endParaRPr lang="zh-TW" altLang="en-US" sz="1800" b="0" i="1"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63415" t="-8197" r="-501220" b="-1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61818" t="-8197" r="-398182" b="-1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64024" t="-8197" r="-300610" b="-1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64024" t="-8197" r="-200610" b="-1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564024" t="-8197" r="-100610" b="-1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64024" t="-8197" r="-610" b="-124590"/>
                          </a:stretch>
                        </a:blipFill>
                      </a:tcPr>
                    </a:tc>
                    <a:extLst>
                      <a:ext uri="{0D108BD9-81ED-4DB2-BD59-A6C34878D82A}">
                        <a16:rowId xmlns:a16="http://schemas.microsoft.com/office/drawing/2014/main" val="10000"/>
                      </a:ext>
                    </a:extLst>
                  </a:tr>
                  <a:tr h="370682">
                    <a:tc>
                      <a:txBody>
                        <a:bodyPr/>
                        <a:lstStyle/>
                        <a:p>
                          <a:pPr algn="ctr"/>
                          <a:r>
                            <a:rPr lang="en-US" altLang="zh-TW" sz="1800" dirty="0"/>
                            <a:t>dimension</a:t>
                          </a:r>
                          <a:endParaRPr lang="zh-TW" altLang="en-US" sz="1800" i="1" dirty="0"/>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63415" t="-108197" r="-50122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261818" t="-108197" r="-398182"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64024" t="-108197" r="-30061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64024" t="-108197" r="-20061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564024" t="-108197" r="-100610" b="-24590"/>
                          </a:stretch>
                        </a:blipFill>
                      </a:tcPr>
                    </a:tc>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664024" t="-108197" r="-610" b="-24590"/>
                          </a:stretch>
                        </a:blipFill>
                      </a:tcPr>
                    </a:tc>
                    <a:extLst>
                      <a:ext uri="{0D108BD9-81ED-4DB2-BD59-A6C34878D82A}">
                        <a16:rowId xmlns:a16="http://schemas.microsoft.com/office/drawing/2014/main" val="10001"/>
                      </a:ext>
                    </a:extLst>
                  </a:tr>
                </a:tbl>
              </a:graphicData>
            </a:graphic>
          </p:graphicFrame>
        </mc:Fallback>
      </mc:AlternateContent>
      <p:graphicFrame>
        <p:nvGraphicFramePr>
          <p:cNvPr id="9" name="內容版面配置區 5">
            <a:extLst>
              <a:ext uri="{FF2B5EF4-FFF2-40B4-BE49-F238E27FC236}">
                <a16:creationId xmlns:a16="http://schemas.microsoft.com/office/drawing/2014/main" id="{48EE9766-0BEF-49E2-9139-5372F76CF944}"/>
              </a:ext>
            </a:extLst>
          </p:cNvPr>
          <p:cNvGraphicFramePr>
            <a:graphicFrameLocks noChangeAspect="1"/>
          </p:cNvGraphicFramePr>
          <p:nvPr>
            <p:extLst>
              <p:ext uri="{D42A27DB-BD31-4B8C-83A1-F6EECF244321}">
                <p14:modId xmlns:p14="http://schemas.microsoft.com/office/powerpoint/2010/main" val="3524766018"/>
              </p:ext>
            </p:extLst>
          </p:nvPr>
        </p:nvGraphicFramePr>
        <p:xfrm>
          <a:off x="2281560" y="3598811"/>
          <a:ext cx="8331226" cy="3057300"/>
        </p:xfrm>
        <a:graphic>
          <a:graphicData uri="http://schemas.openxmlformats.org/presentationml/2006/ole">
            <mc:AlternateContent xmlns:mc="http://schemas.openxmlformats.org/markup-compatibility/2006">
              <mc:Choice xmlns:v="urn:schemas-microsoft-com:vml" Requires="v">
                <p:oleObj spid="_x0000_s6146" name="Acrobat Document" r:id="rId5" imgW="25534548" imgH="9364782" progId="Acrobat.Document.11">
                  <p:embed/>
                </p:oleObj>
              </mc:Choice>
              <mc:Fallback>
                <p:oleObj name="Acrobat Document" r:id="rId5" imgW="25534548" imgH="9364782" progId="Acrobat.Document.11">
                  <p:embed/>
                  <p:pic>
                    <p:nvPicPr>
                      <p:cNvPr id="10" name="內容版面配置區 5">
                        <a:extLst>
                          <a:ext uri="{FF2B5EF4-FFF2-40B4-BE49-F238E27FC236}">
                            <a16:creationId xmlns:a16="http://schemas.microsoft.com/office/drawing/2014/main" id="{1F9C9295-4260-426F-9CC1-375E967D3AF1}"/>
                          </a:ext>
                        </a:extLst>
                      </p:cNvPr>
                      <p:cNvPicPr/>
                      <p:nvPr/>
                    </p:nvPicPr>
                    <p:blipFill>
                      <a:blip r:embed="rId6"/>
                      <a:stretch>
                        <a:fillRect/>
                      </a:stretch>
                    </p:blipFill>
                    <p:spPr>
                      <a:xfrm>
                        <a:off x="2281560" y="3598811"/>
                        <a:ext cx="8331226" cy="3057300"/>
                      </a:xfrm>
                      <a:prstGeom prst="rect">
                        <a:avLst/>
                      </a:prstGeom>
                    </p:spPr>
                  </p:pic>
                </p:oleObj>
              </mc:Fallback>
            </mc:AlternateContent>
          </a:graphicData>
        </a:graphic>
      </p:graphicFrame>
    </p:spTree>
    <p:extLst>
      <p:ext uri="{BB962C8B-B14F-4D97-AF65-F5344CB8AC3E}">
        <p14:creationId xmlns:p14="http://schemas.microsoft.com/office/powerpoint/2010/main" val="3021390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811F98B-E5BE-4944-9B67-B7CA5D754B00}"/>
              </a:ext>
            </a:extLst>
          </p:cNvPr>
          <p:cNvSpPr>
            <a:spLocks noGrp="1"/>
          </p:cNvSpPr>
          <p:nvPr>
            <p:ph type="sldNum" sz="quarter" idx="12"/>
          </p:nvPr>
        </p:nvSpPr>
        <p:spPr/>
        <p:txBody>
          <a:bodyPr/>
          <a:lstStyle/>
          <a:p>
            <a:fld id="{273D50BF-F804-4F2B-A050-D3DD5B4A1FE5}" type="slidenum">
              <a:rPr lang="zh-TW" altLang="en-US" smtClean="0"/>
              <a:pPr/>
              <a:t>52</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9262C8D-02D7-4BF9-90F0-A358D7147D9B}"/>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A simple inspection of the nested loop structure of MATRIX-CHAIN-ORDER yields a running time of </a:t>
                </a:r>
                <a14:m>
                  <m:oMath xmlns:m="http://schemas.openxmlformats.org/officeDocument/2006/math">
                    <m:r>
                      <m:rPr>
                        <m:sty m:val="p"/>
                      </m:rPr>
                      <a:rPr lang="en-US" altLang="zh-TW" sz="2800" b="0" i="0" smtClean="0">
                        <a:solidFill>
                          <a:prstClr val="black"/>
                        </a:solidFill>
                        <a:latin typeface="Cambria Math" panose="02040503050406030204" pitchFamily="18" charset="0"/>
                        <a:ea typeface="新細明體" panose="02020500000000000000" pitchFamily="18" charset="-120"/>
                      </a:rPr>
                      <m:t>O</m:t>
                    </m:r>
                    <m:d>
                      <m:dPr>
                        <m:ctrlPr>
                          <a:rPr lang="en-US" altLang="zh-TW" sz="2800" b="0" i="1" smtClean="0">
                            <a:solidFill>
                              <a:prstClr val="black"/>
                            </a:solidFill>
                            <a:latin typeface="Cambria Math" panose="02040503050406030204" pitchFamily="18" charset="0"/>
                            <a:ea typeface="新細明體" panose="02020500000000000000" pitchFamily="18" charset="-120"/>
                          </a:rPr>
                        </m:ctrlPr>
                      </m:dPr>
                      <m:e>
                        <m:sSup>
                          <m:sSupPr>
                            <m:ctrlPr>
                              <a:rPr lang="en-US" altLang="zh-TW" sz="2800" b="0" i="1" smtClean="0">
                                <a:solidFill>
                                  <a:prstClr val="black"/>
                                </a:solidFill>
                                <a:latin typeface="Cambria Math" panose="02040503050406030204" pitchFamily="18" charset="0"/>
                                <a:ea typeface="新細明體" panose="02020500000000000000" pitchFamily="18" charset="-120"/>
                              </a:rPr>
                            </m:ctrlPr>
                          </m:sSupPr>
                          <m:e>
                            <m:r>
                              <a:rPr lang="en-US" altLang="zh-TW" sz="2800" b="0" i="1" smtClean="0">
                                <a:solidFill>
                                  <a:prstClr val="black"/>
                                </a:solidFill>
                                <a:latin typeface="Cambria Math" panose="02040503050406030204" pitchFamily="18" charset="0"/>
                                <a:ea typeface="新細明體" panose="02020500000000000000" pitchFamily="18" charset="-120"/>
                              </a:rPr>
                              <m:t>𝑛</m:t>
                            </m:r>
                          </m:e>
                          <m:sup>
                            <m:r>
                              <a:rPr lang="en-US" altLang="zh-TW" sz="2800" b="0" i="1" smtClean="0">
                                <a:solidFill>
                                  <a:prstClr val="black"/>
                                </a:solidFill>
                                <a:latin typeface="Cambria Math" panose="02040503050406030204" pitchFamily="18" charset="0"/>
                                <a:ea typeface="新細明體" panose="02020500000000000000" pitchFamily="18" charset="-120"/>
                              </a:rPr>
                              <m:t>3</m:t>
                            </m:r>
                          </m:sup>
                        </m:sSup>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for the algorithm. The loops are nested three deep, and each loop index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𝑙</m:t>
                    </m:r>
                  </m:oMath>
                </a14:m>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𝑖</m:t>
                    </m:r>
                  </m:oMath>
                </a14:m>
                <a:r>
                  <a:rPr lang="en-US" altLang="zh-TW" sz="2800" dirty="0">
                    <a:solidFill>
                      <a:prstClr val="black"/>
                    </a:solidFill>
                    <a:latin typeface="Calibri" panose="020F0502020204030204"/>
                    <a:ea typeface="新細明體" panose="02020500000000000000" pitchFamily="18" charset="-120"/>
                  </a:rPr>
                  <a:t>, and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𝑘</m:t>
                    </m:r>
                  </m:oMath>
                </a14:m>
                <a:r>
                  <a:rPr lang="en-US" altLang="zh-TW" sz="2800" dirty="0">
                    <a:solidFill>
                      <a:prstClr val="black"/>
                    </a:solidFill>
                    <a:latin typeface="Calibri" panose="020F0502020204030204"/>
                    <a:ea typeface="新細明體" panose="02020500000000000000" pitchFamily="18" charset="-120"/>
                  </a:rPr>
                  <a:t>) takes on at most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𝑛</m:t>
                    </m:r>
                    <m:r>
                      <a:rPr lang="en-US" altLang="zh-TW" sz="2800" i="1" dirty="0" smtClean="0">
                        <a:solidFill>
                          <a:prstClr val="black"/>
                        </a:solidFill>
                        <a:latin typeface="Cambria Math" panose="02040503050406030204" pitchFamily="18" charset="0"/>
                        <a:ea typeface="新細明體" panose="02020500000000000000" pitchFamily="18" charset="-120"/>
                      </a:rPr>
                      <m:t>−1</m:t>
                    </m:r>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values.</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The running time of this algorithm is in fact also </a:t>
                </a:r>
                <a14:m>
                  <m:oMath xmlns:m="http://schemas.openxmlformats.org/officeDocument/2006/math">
                    <m:r>
                      <m:rPr>
                        <m:sty m:val="p"/>
                      </m:rPr>
                      <a:rPr lang="el-GR" altLang="zh-TW" sz="2800" i="1" smtClean="0">
                        <a:solidFill>
                          <a:prstClr val="black"/>
                        </a:solidFill>
                        <a:latin typeface="Cambria Math" panose="02040503050406030204" pitchFamily="18" charset="0"/>
                        <a:ea typeface="Cambria Math" panose="02040503050406030204" pitchFamily="18" charset="0"/>
                      </a:rPr>
                      <m:t>Ω</m:t>
                    </m:r>
                    <m:d>
                      <m:dPr>
                        <m:ctrlPr>
                          <a:rPr lang="el-GR" altLang="zh-TW" sz="2800" i="1" smtClean="0">
                            <a:solidFill>
                              <a:prstClr val="black"/>
                            </a:solidFill>
                            <a:latin typeface="Cambria Math" panose="02040503050406030204" pitchFamily="18" charset="0"/>
                            <a:ea typeface="Cambria Math" panose="02040503050406030204" pitchFamily="18" charset="0"/>
                          </a:rPr>
                        </m:ctrlPr>
                      </m:dPr>
                      <m:e>
                        <m:sSup>
                          <m:sSupPr>
                            <m:ctrlPr>
                              <a:rPr lang="en-US" altLang="zh-TW" sz="2800" i="1">
                                <a:solidFill>
                                  <a:prstClr val="black"/>
                                </a:solidFill>
                                <a:latin typeface="Cambria Math" panose="02040503050406030204" pitchFamily="18" charset="0"/>
                                <a:ea typeface="新細明體" panose="02020500000000000000" pitchFamily="18" charset="-120"/>
                              </a:rPr>
                            </m:ctrlPr>
                          </m:sSupPr>
                          <m:e>
                            <m:r>
                              <a:rPr lang="en-US" altLang="zh-TW" sz="2800" i="1">
                                <a:solidFill>
                                  <a:prstClr val="black"/>
                                </a:solidFill>
                                <a:latin typeface="Cambria Math" panose="02040503050406030204" pitchFamily="18" charset="0"/>
                                <a:ea typeface="新細明體" panose="02020500000000000000" pitchFamily="18" charset="-120"/>
                              </a:rPr>
                              <m:t>𝑛</m:t>
                            </m:r>
                          </m:e>
                          <m:sup>
                            <m:r>
                              <a:rPr lang="en-US" altLang="zh-TW" sz="2800" i="1">
                                <a:solidFill>
                                  <a:prstClr val="black"/>
                                </a:solidFill>
                                <a:latin typeface="Cambria Math" panose="02040503050406030204" pitchFamily="18" charset="0"/>
                                <a:ea typeface="新細明體" panose="02020500000000000000" pitchFamily="18" charset="-120"/>
                              </a:rPr>
                              <m:t>3</m:t>
                            </m:r>
                          </m:sup>
                        </m:sSup>
                      </m:e>
                    </m:d>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The algorithm requires </a:t>
                </a:r>
                <a14:m>
                  <m:oMath xmlns:m="http://schemas.openxmlformats.org/officeDocument/2006/math">
                    <m:r>
                      <m:rPr>
                        <m:sty m:val="p"/>
                      </m:rPr>
                      <a:rPr lang="el-GR" altLang="zh-TW" sz="2800" i="1" smtClean="0">
                        <a:solidFill>
                          <a:prstClr val="black"/>
                        </a:solidFill>
                        <a:latin typeface="Cambria Math" panose="02040503050406030204" pitchFamily="18" charset="0"/>
                        <a:ea typeface="Cambria Math" panose="02040503050406030204" pitchFamily="18" charset="0"/>
                      </a:rPr>
                      <m:t>Θ</m:t>
                    </m:r>
                    <m:d>
                      <m:dPr>
                        <m:ctrlPr>
                          <a:rPr lang="el-GR" altLang="zh-TW" sz="2800" i="1" smtClean="0">
                            <a:solidFill>
                              <a:prstClr val="black"/>
                            </a:solidFill>
                            <a:latin typeface="Cambria Math" panose="02040503050406030204" pitchFamily="18" charset="0"/>
                            <a:ea typeface="Cambria Math" panose="02040503050406030204" pitchFamily="18" charset="0"/>
                          </a:rPr>
                        </m:ctrlPr>
                      </m:dPr>
                      <m:e>
                        <m:sSup>
                          <m:sSupPr>
                            <m:ctrlPr>
                              <a:rPr lang="el-GR" altLang="zh-TW" sz="2800" i="1" smtClean="0">
                                <a:solidFill>
                                  <a:prstClr val="black"/>
                                </a:solidFill>
                                <a:latin typeface="Cambria Math" panose="02040503050406030204" pitchFamily="18" charset="0"/>
                                <a:ea typeface="Cambria Math" panose="02040503050406030204" pitchFamily="18" charset="0"/>
                              </a:rPr>
                            </m:ctrlPr>
                          </m:sSupPr>
                          <m:e>
                            <m:r>
                              <a:rPr lang="en-US" altLang="zh-TW" sz="2800" b="0" i="1" smtClean="0">
                                <a:solidFill>
                                  <a:prstClr val="black"/>
                                </a:solidFill>
                                <a:latin typeface="Cambria Math" panose="02040503050406030204" pitchFamily="18" charset="0"/>
                                <a:ea typeface="Cambria Math" panose="02040503050406030204" pitchFamily="18" charset="0"/>
                              </a:rPr>
                              <m:t>𝑛</m:t>
                            </m:r>
                          </m:e>
                          <m:sup>
                            <m:r>
                              <a:rPr lang="en-US" altLang="zh-TW" sz="2800" b="0" i="1" smtClean="0">
                                <a:solidFill>
                                  <a:prstClr val="black"/>
                                </a:solidFill>
                                <a:latin typeface="Cambria Math" panose="02040503050406030204" pitchFamily="18" charset="0"/>
                                <a:ea typeface="Cambria Math" panose="02040503050406030204" pitchFamily="18" charset="0"/>
                              </a:rPr>
                              <m:t>2</m:t>
                            </m:r>
                          </m:sup>
                        </m:sSup>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space to store the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𝑚</m:t>
                    </m:r>
                  </m:oMath>
                </a14:m>
                <a:r>
                  <a:rPr lang="en-US" altLang="zh-TW" sz="2800" dirty="0">
                    <a:solidFill>
                      <a:prstClr val="black"/>
                    </a:solidFill>
                    <a:latin typeface="Calibri" panose="020F0502020204030204"/>
                    <a:ea typeface="新細明體" panose="02020500000000000000" pitchFamily="18" charset="-120"/>
                  </a:rPr>
                  <a:t> and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𝑠</m:t>
                    </m:r>
                  </m:oMath>
                </a14:m>
                <a:r>
                  <a:rPr lang="en-US" altLang="zh-TW" sz="2800" dirty="0">
                    <a:solidFill>
                      <a:prstClr val="black"/>
                    </a:solidFill>
                    <a:latin typeface="Calibri" panose="020F0502020204030204"/>
                    <a:ea typeface="新細明體" panose="02020500000000000000" pitchFamily="18" charset="-120"/>
                  </a:rPr>
                  <a:t> tables.</a:t>
                </a:r>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C9262C8D-02D7-4BF9-90F0-A358D7147D9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4F508A6E-A3E8-425B-A5DD-C6A4A8A9511B}"/>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2D163A77-6D93-4111-AB10-A1F1F60DDD6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891068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8DB09A7-6D9A-4AF4-89D4-D02C3EA0F9EE}"/>
              </a:ext>
            </a:extLst>
          </p:cNvPr>
          <p:cNvSpPr>
            <a:spLocks noGrp="1"/>
          </p:cNvSpPr>
          <p:nvPr>
            <p:ph type="sldNum" sz="quarter" idx="12"/>
          </p:nvPr>
        </p:nvSpPr>
        <p:spPr/>
        <p:txBody>
          <a:bodyPr/>
          <a:lstStyle/>
          <a:p>
            <a:fld id="{273D50BF-F804-4F2B-A050-D3DD5B4A1FE5}" type="slidenum">
              <a:rPr lang="zh-TW" altLang="en-US" smtClean="0"/>
              <a:pPr/>
              <a:t>53</a:t>
            </a:fld>
            <a:endParaRPr lang="zh-TW" alt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9AEC54B8-CE3D-4414-AB4F-3CF8EB1824E7}"/>
                  </a:ext>
                </a:extLst>
              </p:cNvPr>
              <p:cNvSpPr txBox="1">
                <a:spLocks/>
              </p:cNvSpPr>
              <p:nvPr/>
            </p:nvSpPr>
            <p:spPr>
              <a:xfrm>
                <a:off x="444243" y="337354"/>
                <a:ext cx="11563825" cy="5773948"/>
              </a:xfrm>
              <a:prstGeom prst="rect">
                <a:avLst/>
              </a:prstGeom>
            </p:spPr>
            <p:txBody>
              <a:bodyPr vert="horz" lIns="91440" tIns="45720" rIns="91440" bIns="45720" rtlCol="0">
                <a:noAutofit/>
              </a:bodyPr>
              <a:lstStyle>
                <a:lvl1pPr marL="0" marR="0" indent="0" algn="just" defTabSz="914400" rtl="0" eaLnBrk="1" fontAlgn="auto" latinLnBrk="0" hangingPunct="1">
                  <a:lnSpc>
                    <a:spcPct val="120000"/>
                  </a:lnSpc>
                  <a:spcBef>
                    <a:spcPts val="0"/>
                  </a:spcBef>
                  <a:spcAft>
                    <a:spcPts val="0"/>
                  </a:spcAft>
                  <a:buClrTx/>
                  <a:buSzTx/>
                  <a:buFontTx/>
                  <a:buNone/>
                  <a:tabLst/>
                  <a:defRPr lang="zh-TW" altLang="en-US" sz="1400" kern="1200" dirty="0" smtClean="0">
                    <a:solidFill>
                      <a:schemeClr val="tx1"/>
                    </a:solidFill>
                    <a:latin typeface="微軟正黑體" panose="020B0604030504040204" pitchFamily="34" charset="-120"/>
                    <a:ea typeface="微軟正黑體" panose="020B0604030504040204" pitchFamily="34" charset="-120"/>
                    <a:cs typeface="+mn-cs"/>
                  </a:defRPr>
                </a:lvl1pPr>
                <a:lvl2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2pPr>
                <a:lvl3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3pPr>
                <a:lvl4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smtClean="0">
                    <a:solidFill>
                      <a:schemeClr val="tx1"/>
                    </a:solidFill>
                    <a:latin typeface="Adobe 宋体 Std L" panose="02020300000000000000" pitchFamily="18" charset="-128"/>
                    <a:ea typeface="Adobe 宋体 Std L" panose="02020300000000000000" pitchFamily="18" charset="-128"/>
                    <a:cs typeface="+mn-cs"/>
                  </a:defRPr>
                </a:lvl4pPr>
                <a:lvl5pPr marL="0" marR="0" indent="0" algn="just" defTabSz="914400" rtl="0" eaLnBrk="1" fontAlgn="auto" latinLnBrk="0" hangingPunct="1">
                  <a:lnSpc>
                    <a:spcPct val="120000"/>
                  </a:lnSpc>
                  <a:spcBef>
                    <a:spcPts val="0"/>
                  </a:spcBef>
                  <a:spcAft>
                    <a:spcPts val="0"/>
                  </a:spcAft>
                  <a:buClrTx/>
                  <a:buSzTx/>
                  <a:buFontTx/>
                  <a:buNone/>
                  <a:tabLst/>
                  <a:defRPr lang="zh-TW" altLang="en-US" sz="2400" b="1" kern="1200" dirty="0">
                    <a:solidFill>
                      <a:schemeClr val="tx1"/>
                    </a:solidFill>
                    <a:latin typeface="Adobe 宋体 Std L" panose="02020300000000000000" pitchFamily="18" charset="-128"/>
                    <a:ea typeface="Adobe 宋体 Std L" panose="020203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a:lnSpc>
                    <a:spcPct val="90000"/>
                  </a:lnSpc>
                  <a:spcBef>
                    <a:spcPts val="1000"/>
                  </a:spcBef>
                  <a:buFont typeface="Arial" panose="020B0604020202020204" pitchFamily="34" charset="0"/>
                  <a:buChar char="•"/>
                  <a:defRPr/>
                </a:pPr>
                <a:r>
                  <a:rPr lang="en-US" altLang="zh-TW" sz="2400" dirty="0">
                    <a:solidFill>
                      <a:prstClr val="black"/>
                    </a:solidFill>
                    <a:latin typeface="Calibri" panose="020F0502020204030204"/>
                    <a:ea typeface="新細明體" panose="02020500000000000000" pitchFamily="18" charset="-120"/>
                  </a:rPr>
                  <a:t>The total number of references for the entire table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𝑚</m:t>
                    </m:r>
                  </m:oMath>
                </a14:m>
                <a:r>
                  <a:rPr lang="en-US" altLang="zh-TW" sz="2400" dirty="0">
                    <a:solidFill>
                      <a:prstClr val="black"/>
                    </a:solidFill>
                    <a:latin typeface="Calibri" panose="020F0502020204030204"/>
                    <a:ea typeface="新細明體" panose="02020500000000000000" pitchFamily="18" charset="-120"/>
                  </a:rPr>
                  <a:t> is </a:t>
                </a:r>
                <a14:m>
                  <m:oMath xmlns:m="http://schemas.openxmlformats.org/officeDocument/2006/math">
                    <m:f>
                      <m:fPr>
                        <m:ctrlPr>
                          <a:rPr lang="ar-AE" altLang="zh-TW" sz="2400" i="1">
                            <a:solidFill>
                              <a:prstClr val="black"/>
                            </a:solidFill>
                            <a:latin typeface="Cambria Math" panose="02040503050406030204" pitchFamily="18" charset="0"/>
                            <a:ea typeface="新細明體" panose="02020500000000000000" pitchFamily="18" charset="-120"/>
                          </a:rPr>
                        </m:ctrlPr>
                      </m:fPr>
                      <m:num>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𝑛</m:t>
                            </m:r>
                          </m:e>
                          <m:sup>
                            <m:r>
                              <a:rPr lang="ar-AE" altLang="zh-TW" sz="2400" i="1">
                                <a:solidFill>
                                  <a:prstClr val="black"/>
                                </a:solidFill>
                                <a:latin typeface="Cambria Math" panose="02040503050406030204" pitchFamily="18" charset="0"/>
                                <a:ea typeface="新細明體" panose="02020500000000000000" pitchFamily="18" charset="-120"/>
                              </a:rPr>
                              <m:t>3</m:t>
                            </m:r>
                          </m:sup>
                        </m:sSup>
                        <m:r>
                          <a:rPr lang="ar-AE" altLang="zh-TW" sz="2400" i="1">
                            <a:solidFill>
                              <a:prstClr val="black"/>
                            </a:solidFill>
                            <a:latin typeface="Cambria Math" panose="02040503050406030204" pitchFamily="18" charset="0"/>
                            <a:ea typeface="新細明體" panose="02020500000000000000" pitchFamily="18" charset="-120"/>
                          </a:rPr>
                          <m:t>−</m:t>
                        </m:r>
                        <m:r>
                          <a:rPr lang="zh-TW" altLang="ar-AE" sz="2400" i="1">
                            <a:solidFill>
                              <a:prstClr val="black"/>
                            </a:solidFill>
                            <a:latin typeface="Cambria Math" panose="02040503050406030204" pitchFamily="18" charset="0"/>
                            <a:ea typeface="新細明體" panose="02020500000000000000" pitchFamily="18" charset="-120"/>
                          </a:rPr>
                          <m:t>𝑛</m:t>
                        </m:r>
                      </m:num>
                      <m:den>
                        <m:r>
                          <a:rPr lang="ar-AE" altLang="zh-TW" sz="2400" i="1">
                            <a:solidFill>
                              <a:prstClr val="black"/>
                            </a:solidFill>
                            <a:latin typeface="Cambria Math" panose="02040503050406030204" pitchFamily="18" charset="0"/>
                            <a:ea typeface="新細明體" panose="02020500000000000000" pitchFamily="18" charset="-120"/>
                          </a:rPr>
                          <m:t>3</m:t>
                        </m:r>
                      </m:den>
                    </m:f>
                  </m:oMath>
                </a14:m>
                <a:br>
                  <a:rPr lang="ar-AE" altLang="zh-TW" sz="2400" dirty="0">
                    <a:solidFill>
                      <a:prstClr val="black"/>
                    </a:solidFill>
                    <a:latin typeface="Calibri" panose="020F0502020204030204"/>
                    <a:ea typeface="新細明體" panose="02020500000000000000" pitchFamily="18" charset="-120"/>
                  </a:rPr>
                </a:br>
                <a:r>
                  <a:rPr lang="en-US" altLang="zh-TW" sz="2400" dirty="0">
                    <a:solidFill>
                      <a:prstClr val="black"/>
                    </a:solidFill>
                    <a:latin typeface="Calibri" panose="020F0502020204030204"/>
                    <a:ea typeface="新細明體" panose="02020500000000000000" pitchFamily="18" charset="-120"/>
                  </a:rPr>
                  <a:t>each time the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𝑙</m:t>
                    </m:r>
                  </m:oMath>
                </a14:m>
                <a:r>
                  <a:rPr lang="en-US" altLang="zh-TW" sz="2400" dirty="0">
                    <a:solidFill>
                      <a:prstClr val="black"/>
                    </a:solidFill>
                    <a:latin typeface="Calibri" panose="020F0502020204030204"/>
                    <a:ea typeface="新細明體" panose="02020500000000000000" pitchFamily="18" charset="-120"/>
                  </a:rPr>
                  <a:t>-loop executes, the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𝑖</m:t>
                    </m:r>
                  </m:oMath>
                </a14:m>
                <a:r>
                  <a:rPr lang="en-US" altLang="zh-TW" sz="2400" dirty="0">
                    <a:solidFill>
                      <a:prstClr val="black"/>
                    </a:solidFill>
                    <a:latin typeface="Calibri" panose="020F0502020204030204"/>
                    <a:ea typeface="新細明體" panose="02020500000000000000" pitchFamily="18" charset="-120"/>
                  </a:rPr>
                  <a:t>-loop executes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𝑛</m:t>
                    </m:r>
                    <m:r>
                      <a:rPr lang="zh-TW" altLang="en-US" sz="2400" i="1">
                        <a:solidFill>
                          <a:prstClr val="black"/>
                        </a:solidFill>
                        <a:latin typeface="Cambria Math" panose="02040503050406030204" pitchFamily="18" charset="0"/>
                        <a:ea typeface="新細明體" panose="02020500000000000000" pitchFamily="18" charset="-120"/>
                      </a:rPr>
                      <m:t>−</m:t>
                    </m:r>
                    <m:r>
                      <a:rPr lang="zh-TW" altLang="en-US" sz="2400" i="1">
                        <a:solidFill>
                          <a:prstClr val="black"/>
                        </a:solidFill>
                        <a:latin typeface="Cambria Math" panose="02040503050406030204" pitchFamily="18" charset="0"/>
                        <a:ea typeface="新細明體" panose="02020500000000000000" pitchFamily="18" charset="-120"/>
                      </a:rPr>
                      <m:t>𝑙</m:t>
                    </m:r>
                    <m:r>
                      <a:rPr lang="en-US" altLang="zh-TW" sz="2400" i="1">
                        <a:solidFill>
                          <a:prstClr val="black"/>
                        </a:solidFill>
                        <a:latin typeface="Cambria Math" panose="02040503050406030204" pitchFamily="18" charset="0"/>
                        <a:ea typeface="新細明體" panose="02020500000000000000" pitchFamily="18" charset="-120"/>
                      </a:rPr>
                      <m:t>+</m:t>
                    </m:r>
                    <m:r>
                      <a:rPr lang="en-US" altLang="zh-TW" sz="2400" i="1">
                        <a:solidFill>
                          <a:prstClr val="black"/>
                        </a:solidFill>
                        <a:latin typeface="Cambria Math" panose="02040503050406030204" pitchFamily="18" charset="0"/>
                        <a:ea typeface="新細明體" panose="02020500000000000000" pitchFamily="18" charset="-120"/>
                      </a:rPr>
                      <m:t>1</m:t>
                    </m:r>
                  </m:oMath>
                </a14:m>
                <a:r>
                  <a:rPr 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times. Each time the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𝑖</m:t>
                    </m:r>
                  </m:oMath>
                </a14:m>
                <a:r>
                  <a:rPr lang="en-US" altLang="zh-TW" sz="2400" dirty="0">
                    <a:solidFill>
                      <a:prstClr val="black"/>
                    </a:solidFill>
                    <a:latin typeface="Calibri" panose="020F0502020204030204"/>
                    <a:ea typeface="新細明體" panose="02020500000000000000" pitchFamily="18" charset="-120"/>
                  </a:rPr>
                  <a:t>-loop executes, the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𝑘</m:t>
                    </m:r>
                  </m:oMath>
                </a14:m>
                <a:r>
                  <a:rPr lang="en-US" altLang="zh-TW" sz="2400" dirty="0">
                    <a:solidFill>
                      <a:prstClr val="black"/>
                    </a:solidFill>
                    <a:latin typeface="Calibri" panose="020F0502020204030204"/>
                    <a:ea typeface="新細明體" panose="02020500000000000000" pitchFamily="18" charset="-120"/>
                  </a:rPr>
                  <a:t>-loop executes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𝑗</m:t>
                    </m:r>
                    <m:r>
                      <a:rPr lang="zh-TW" altLang="en-US" sz="2400" i="1">
                        <a:solidFill>
                          <a:prstClr val="black"/>
                        </a:solidFill>
                        <a:latin typeface="Cambria Math" panose="02040503050406030204" pitchFamily="18" charset="0"/>
                        <a:ea typeface="新細明體" panose="02020500000000000000" pitchFamily="18" charset="-120"/>
                      </a:rPr>
                      <m:t>−</m:t>
                    </m:r>
                    <m:r>
                      <a:rPr lang="zh-TW" altLang="en-US" sz="2400" i="1" err="1">
                        <a:solidFill>
                          <a:prstClr val="black"/>
                        </a:solidFill>
                        <a:latin typeface="Cambria Math" panose="02040503050406030204" pitchFamily="18" charset="0"/>
                        <a:ea typeface="新細明體" panose="02020500000000000000" pitchFamily="18" charset="-120"/>
                      </a:rPr>
                      <m:t>𝑖</m:t>
                    </m:r>
                    <m:r>
                      <a:rPr lang="en-US" altLang="zh-TW" sz="2400" i="1">
                        <a:solidFill>
                          <a:prstClr val="black"/>
                        </a:solidFill>
                        <a:latin typeface="Cambria Math" panose="02040503050406030204" pitchFamily="18" charset="0"/>
                        <a:ea typeface="新細明體" panose="02020500000000000000" pitchFamily="18" charset="-120"/>
                      </a:rPr>
                      <m:t>=</m:t>
                    </m:r>
                    <m:r>
                      <a:rPr lang="zh-TW" altLang="en-US" sz="2400" i="1">
                        <a:solidFill>
                          <a:prstClr val="black"/>
                        </a:solidFill>
                        <a:latin typeface="Cambria Math" panose="02040503050406030204" pitchFamily="18" charset="0"/>
                        <a:ea typeface="新細明體" panose="02020500000000000000" pitchFamily="18" charset="-120"/>
                      </a:rPr>
                      <m:t>𝑙</m:t>
                    </m:r>
                    <m:r>
                      <a:rPr lang="zh-TW" altLang="en-US" sz="2400" i="1">
                        <a:solidFill>
                          <a:prstClr val="black"/>
                        </a:solidFill>
                        <a:latin typeface="Cambria Math" panose="02040503050406030204" pitchFamily="18" charset="0"/>
                        <a:ea typeface="新細明體" panose="02020500000000000000" pitchFamily="18" charset="-120"/>
                      </a:rPr>
                      <m:t>−</m:t>
                    </m:r>
                    <m:r>
                      <a:rPr lang="en-US" altLang="zh-TW" sz="2400" i="1">
                        <a:solidFill>
                          <a:prstClr val="black"/>
                        </a:solidFill>
                        <a:latin typeface="Cambria Math" panose="02040503050406030204" pitchFamily="18" charset="0"/>
                        <a:ea typeface="新細明體" panose="02020500000000000000" pitchFamily="18" charset="-120"/>
                      </a:rPr>
                      <m:t>1</m:t>
                    </m:r>
                  </m:oMath>
                </a14:m>
                <a:r>
                  <a:rPr 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times, each time referencing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𝑚</m:t>
                    </m:r>
                  </m:oMath>
                </a14:m>
                <a:r>
                  <a:rPr 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twice. Thus, the total number of times that an entry of </a:t>
                </a:r>
                <a14:m>
                  <m:oMath xmlns:m="http://schemas.openxmlformats.org/officeDocument/2006/math">
                    <m:r>
                      <a:rPr lang="zh-TW" altLang="en-US" sz="2400" i="1">
                        <a:solidFill>
                          <a:prstClr val="black"/>
                        </a:solidFill>
                        <a:latin typeface="Cambria Math" panose="02040503050406030204" pitchFamily="18" charset="0"/>
                        <a:ea typeface="新細明體" panose="02020500000000000000" pitchFamily="18" charset="-120"/>
                      </a:rPr>
                      <m:t>𝑚</m:t>
                    </m:r>
                  </m:oMath>
                </a14:m>
                <a:r>
                  <a:rPr 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is referenced while computing other entries is </a:t>
                </a:r>
                <a14:m>
                  <m:oMath xmlns:m="http://schemas.openxmlformats.org/officeDocument/2006/math">
                    <m:nary>
                      <m:naryPr>
                        <m:chr m:val="∑"/>
                        <m:ctrlPr>
                          <a:rPr lang="ar-AE" altLang="zh-TW" sz="2400" i="1">
                            <a:solidFill>
                              <a:prstClr val="black"/>
                            </a:solidFill>
                            <a:latin typeface="Cambria Math" panose="02040503050406030204" pitchFamily="18" charset="0"/>
                            <a:ea typeface="新細明體" panose="02020500000000000000" pitchFamily="18" charset="-120"/>
                          </a:rPr>
                        </m:ctrlPr>
                      </m:naryPr>
                      <m:sub>
                        <m:r>
                          <m:rPr>
                            <m:brk m:alnAt="23"/>
                          </m:rP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m:rPr>
                            <m:brk m:alnAt="23"/>
                          </m:rPr>
                          <a:rPr lang="ar-AE" altLang="zh-TW" sz="2400" i="1">
                            <a:solidFill>
                              <a:prstClr val="black"/>
                            </a:solidFill>
                            <a:latin typeface="Cambria Math" panose="02040503050406030204" pitchFamily="18" charset="0"/>
                            <a:ea typeface="新細明體" panose="02020500000000000000" pitchFamily="18" charset="-120"/>
                          </a:rPr>
                          <m:t>2</m:t>
                        </m:r>
                      </m:sub>
                      <m:sup>
                        <m:r>
                          <a:rPr lang="zh-TW" altLang="ar-AE" sz="2400" i="1">
                            <a:solidFill>
                              <a:prstClr val="black"/>
                            </a:solidFill>
                            <a:latin typeface="Cambria Math" panose="02040503050406030204" pitchFamily="18" charset="0"/>
                            <a:ea typeface="新細明體" panose="02020500000000000000" pitchFamily="18" charset="-120"/>
                          </a:rPr>
                          <m:t>𝑛</m:t>
                        </m:r>
                      </m:sup>
                      <m:e>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𝑙</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r>
                          <a:rPr lang="ar-AE" altLang="zh-TW" sz="2400" i="1">
                            <a:solidFill>
                              <a:prstClr val="black"/>
                            </a:solidFill>
                            <a:latin typeface="Cambria Math" panose="02040503050406030204" pitchFamily="18" charset="0"/>
                            <a:ea typeface="新細明體" panose="02020500000000000000" pitchFamily="18" charset="-120"/>
                          </a:rPr>
                          <m:t>2</m:t>
                        </m:r>
                      </m:e>
                    </m:nary>
                  </m:oMath>
                </a14:m>
                <a:r>
                  <a:rPr lang="ar-AE" altLang="zh-TW"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Thus,</a:t>
                </a:r>
                <a:br>
                  <a:rPr lang="en-US" altLang="zh-TW" sz="2400" dirty="0">
                    <a:solidFill>
                      <a:prstClr val="black"/>
                    </a:solidFill>
                    <a:latin typeface="Calibri" panose="020F0502020204030204"/>
                    <a:ea typeface="新細明體" panose="02020500000000000000" pitchFamily="18" charset="-120"/>
                  </a:rPr>
                </a:br>
                <a14:m>
                  <m:oMath xmlns:m="http://schemas.openxmlformats.org/officeDocument/2006/math">
                    <m:nary>
                      <m:naryPr>
                        <m:chr m:val="∑"/>
                        <m:ctrlPr>
                          <a:rPr lang="ar-AE" altLang="zh-TW" sz="2400" i="1">
                            <a:solidFill>
                              <a:prstClr val="black"/>
                            </a:solidFill>
                            <a:latin typeface="Cambria Math" panose="02040503050406030204" pitchFamily="18" charset="0"/>
                            <a:ea typeface="新細明體" panose="02020500000000000000" pitchFamily="18" charset="-120"/>
                          </a:rPr>
                        </m:ctrlPr>
                      </m:naryPr>
                      <m:sub>
                        <m:r>
                          <m:rPr>
                            <m:brk m:alnAt="23"/>
                          </m:rP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2</m:t>
                        </m:r>
                      </m:sub>
                      <m:sup>
                        <m:r>
                          <a:rPr lang="zh-TW" altLang="ar-AE" sz="2400" i="1">
                            <a:solidFill>
                              <a:prstClr val="black"/>
                            </a:solidFill>
                            <a:latin typeface="Cambria Math" panose="02040503050406030204" pitchFamily="18" charset="0"/>
                            <a:ea typeface="新細明體" panose="02020500000000000000" pitchFamily="18" charset="-120"/>
                          </a:rPr>
                          <m:t>𝑛</m:t>
                        </m:r>
                      </m:sup>
                      <m:e>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𝑙</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r>
                          <a:rPr lang="ar-AE" altLang="zh-TW" sz="2400" i="1">
                            <a:solidFill>
                              <a:prstClr val="black"/>
                            </a:solidFill>
                            <a:latin typeface="Cambria Math" panose="02040503050406030204" pitchFamily="18" charset="0"/>
                            <a:ea typeface="新細明體" panose="02020500000000000000" pitchFamily="18" charset="-120"/>
                          </a:rPr>
                          <m:t>2</m:t>
                        </m:r>
                      </m:e>
                    </m:nary>
                  </m:oMath>
                </a14:m>
                <a:br>
                  <a:rPr lang="ar-AE" altLang="zh-TW" sz="2400" i="1" dirty="0">
                    <a:solidFill>
                      <a:prstClr val="black"/>
                    </a:solidFill>
                    <a:latin typeface="Cambria Math" panose="02040503050406030204" pitchFamily="18" charset="0"/>
                    <a:ea typeface="新細明體" panose="02020500000000000000" pitchFamily="18" charset="-120"/>
                  </a:rPr>
                </a:br>
                <a14:m>
                  <m:oMath xmlns:m="http://schemas.openxmlformats.org/officeDocument/2006/math">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2</m:t>
                    </m:r>
                    <m:nary>
                      <m:naryPr>
                        <m:chr m:val="∑"/>
                        <m:ctrlPr>
                          <a:rPr lang="ar-AE" altLang="zh-TW" sz="2400" i="1">
                            <a:solidFill>
                              <a:prstClr val="black"/>
                            </a:solidFill>
                            <a:latin typeface="Cambria Math" panose="02040503050406030204" pitchFamily="18" charset="0"/>
                            <a:ea typeface="新細明體" panose="02020500000000000000" pitchFamily="18" charset="-120"/>
                          </a:rPr>
                        </m:ctrlPr>
                      </m:naryPr>
                      <m:sub>
                        <m:r>
                          <m:rPr>
                            <m:brk m:alnAt="23"/>
                          </m:rP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sub>
                      <m:sup>
                        <m:r>
                          <a:rPr lang="zh-TW" altLang="ar-AE" sz="2400" i="1">
                            <a:solidFill>
                              <a:prstClr val="black"/>
                            </a:solidFill>
                            <a:latin typeface="Cambria Math" panose="02040503050406030204" pitchFamily="18" charset="0"/>
                            <a:ea typeface="新細明體" panose="02020500000000000000" pitchFamily="18" charset="-120"/>
                          </a:rPr>
                          <m:t>𝑛</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sup>
                      <m:e>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zh-TW" altLang="ar-AE" sz="2400" i="1">
                                <a:solidFill>
                                  <a:prstClr val="black"/>
                                </a:solidFill>
                                <a:latin typeface="Cambria Math" panose="02040503050406030204" pitchFamily="18" charset="0"/>
                                <a:ea typeface="新細明體" panose="02020500000000000000" pitchFamily="18" charset="-120"/>
                              </a:rPr>
                              <m:t>𝑙</m:t>
                            </m:r>
                          </m:e>
                        </m:d>
                        <m:r>
                          <a:rPr lang="zh-TW" altLang="ar-AE" sz="2400" i="1">
                            <a:solidFill>
                              <a:prstClr val="black"/>
                            </a:solidFill>
                            <a:latin typeface="Cambria Math" panose="02040503050406030204" pitchFamily="18" charset="0"/>
                            <a:ea typeface="新細明體" panose="02020500000000000000" pitchFamily="18" charset="-120"/>
                          </a:rPr>
                          <m:t>𝑙</m:t>
                        </m:r>
                      </m:e>
                    </m:nary>
                  </m:oMath>
                </a14:m>
                <a:br>
                  <a:rPr lang="ar-AE" altLang="zh-TW" sz="2400" i="1" dirty="0">
                    <a:solidFill>
                      <a:prstClr val="black"/>
                    </a:solidFill>
                    <a:latin typeface="Cambria Math" panose="02040503050406030204" pitchFamily="18" charset="0"/>
                    <a:ea typeface="新細明體" panose="02020500000000000000" pitchFamily="18" charset="-120"/>
                  </a:rPr>
                </a:br>
                <a14:m>
                  <m:oMath xmlns:m="http://schemas.openxmlformats.org/officeDocument/2006/math">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2</m:t>
                    </m:r>
                    <m:nary>
                      <m:naryPr>
                        <m:chr m:val="∑"/>
                        <m:ctrlPr>
                          <a:rPr lang="ar-AE" altLang="zh-TW" sz="2400" i="1">
                            <a:solidFill>
                              <a:prstClr val="black"/>
                            </a:solidFill>
                            <a:latin typeface="Cambria Math" panose="02040503050406030204" pitchFamily="18" charset="0"/>
                            <a:ea typeface="新細明體" panose="02020500000000000000" pitchFamily="18" charset="-120"/>
                          </a:rPr>
                        </m:ctrlPr>
                      </m:naryPr>
                      <m:sub>
                        <m:r>
                          <m:rPr>
                            <m:brk m:alnAt="23"/>
                          </m:rP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sub>
                      <m:sup>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sup>
                      <m:e>
                        <m:r>
                          <a:rPr lang="zh-TW" altLang="ar-AE" sz="2400" i="1">
                            <a:solidFill>
                              <a:prstClr val="black"/>
                            </a:solidFill>
                            <a:latin typeface="Cambria Math" panose="02040503050406030204" pitchFamily="18" charset="0"/>
                            <a:ea typeface="新細明體" panose="02020500000000000000" pitchFamily="18" charset="-120"/>
                          </a:rPr>
                          <m:t>𝑛𝑙</m:t>
                        </m:r>
                      </m:e>
                    </m:nary>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2</m:t>
                    </m:r>
                    <m:nary>
                      <m:naryPr>
                        <m:chr m:val="∑"/>
                        <m:ctrlPr>
                          <a:rPr lang="ar-AE" altLang="zh-TW" sz="2400" i="1">
                            <a:solidFill>
                              <a:prstClr val="black"/>
                            </a:solidFill>
                            <a:latin typeface="Cambria Math" panose="02040503050406030204" pitchFamily="18" charset="0"/>
                            <a:ea typeface="新細明體" panose="02020500000000000000" pitchFamily="18" charset="-120"/>
                          </a:rPr>
                        </m:ctrlPr>
                      </m:naryPr>
                      <m:sub>
                        <m:r>
                          <m:rPr>
                            <m:brk m:alnAt="23"/>
                          </m:rPr>
                          <a:rPr lang="zh-TW" altLang="ar-AE" sz="2400" i="1">
                            <a:solidFill>
                              <a:prstClr val="black"/>
                            </a:solidFill>
                            <a:latin typeface="Cambria Math" panose="02040503050406030204" pitchFamily="18" charset="0"/>
                            <a:ea typeface="新細明體" panose="02020500000000000000" pitchFamily="18" charset="-120"/>
                          </a:rPr>
                          <m:t>𝑙</m:t>
                        </m:r>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sub>
                      <m:sup>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sup>
                      <m:e>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𝑙</m:t>
                            </m:r>
                          </m:e>
                          <m:sup>
                            <m:r>
                              <a:rPr lang="ar-AE" altLang="zh-TW" sz="2400" i="1">
                                <a:solidFill>
                                  <a:prstClr val="black"/>
                                </a:solidFill>
                                <a:latin typeface="Cambria Math" panose="02040503050406030204" pitchFamily="18" charset="0"/>
                                <a:ea typeface="新細明體" panose="02020500000000000000" pitchFamily="18" charset="-120"/>
                              </a:rPr>
                              <m:t>2</m:t>
                            </m:r>
                          </m:sup>
                        </m:sSup>
                      </m:e>
                    </m:nary>
                  </m:oMath>
                </a14:m>
                <a:br>
                  <a:rPr lang="ar-AE" altLang="zh-TW" sz="2400" i="1" dirty="0">
                    <a:solidFill>
                      <a:prstClr val="black"/>
                    </a:solidFill>
                    <a:latin typeface="Cambria Math" panose="02040503050406030204" pitchFamily="18" charset="0"/>
                    <a:ea typeface="新細明體" panose="02020500000000000000" pitchFamily="18" charset="-120"/>
                  </a:rPr>
                </a:br>
                <a14:m>
                  <m:oMath xmlns:m="http://schemas.openxmlformats.org/officeDocument/2006/math">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2</m:t>
                    </m:r>
                    <m:f>
                      <m:fPr>
                        <m:ctrlPr>
                          <a:rPr lang="ar-AE" altLang="zh-TW" sz="2400" i="1">
                            <a:solidFill>
                              <a:prstClr val="black"/>
                            </a:solidFill>
                            <a:latin typeface="Cambria Math" panose="02040503050406030204" pitchFamily="18" charset="0"/>
                            <a:ea typeface="新細明體" panose="02020500000000000000" pitchFamily="18" charset="-120"/>
                          </a:rPr>
                        </m:ctrlPr>
                      </m:fPr>
                      <m:num>
                        <m:r>
                          <a:rPr lang="zh-TW" altLang="ar-AE" sz="2400" i="1">
                            <a:solidFill>
                              <a:prstClr val="black"/>
                            </a:solidFill>
                            <a:latin typeface="Cambria Math" panose="02040503050406030204" pitchFamily="18" charset="0"/>
                            <a:ea typeface="新細明體" panose="02020500000000000000" pitchFamily="18" charset="-120"/>
                          </a:rPr>
                          <m:t>𝑛</m:t>
                        </m:r>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r>
                          <a:rPr lang="zh-TW" altLang="ar-AE" sz="2400" i="1">
                            <a:solidFill>
                              <a:prstClr val="black"/>
                            </a:solidFill>
                            <a:latin typeface="Cambria Math" panose="02040503050406030204" pitchFamily="18" charset="0"/>
                            <a:ea typeface="新細明體" panose="02020500000000000000" pitchFamily="18" charset="-120"/>
                          </a:rPr>
                          <m:t>𝑛</m:t>
                        </m:r>
                      </m:num>
                      <m:den>
                        <m:r>
                          <a:rPr lang="ar-AE" altLang="zh-TW" sz="2400" i="1">
                            <a:solidFill>
                              <a:prstClr val="black"/>
                            </a:solidFill>
                            <a:latin typeface="Cambria Math" panose="02040503050406030204" pitchFamily="18" charset="0"/>
                            <a:ea typeface="新細明體" panose="02020500000000000000" pitchFamily="18" charset="-120"/>
                          </a:rPr>
                          <m:t>2</m:t>
                        </m:r>
                      </m:den>
                    </m:f>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2</m:t>
                    </m:r>
                    <m:f>
                      <m:fPr>
                        <m:ctrlPr>
                          <a:rPr lang="ar-AE" altLang="zh-TW" sz="2400" i="1">
                            <a:solidFill>
                              <a:prstClr val="black"/>
                            </a:solidFill>
                            <a:latin typeface="Cambria Math" panose="02040503050406030204" pitchFamily="18" charset="0"/>
                            <a:ea typeface="新細明體" panose="02020500000000000000" pitchFamily="18" charset="-120"/>
                          </a:rPr>
                        </m:ctrlPr>
                      </m:fPr>
                      <m:num>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r>
                          <a:rPr lang="zh-TW" altLang="ar-AE" sz="2400" i="1">
                            <a:solidFill>
                              <a:prstClr val="black"/>
                            </a:solidFill>
                            <a:latin typeface="Cambria Math" panose="02040503050406030204" pitchFamily="18" charset="0"/>
                            <a:ea typeface="新細明體" panose="02020500000000000000" pitchFamily="18" charset="-120"/>
                          </a:rPr>
                          <m:t>𝑛</m:t>
                        </m:r>
                        <m:d>
                          <m:dPr>
                            <m:ctrlPr>
                              <a:rPr lang="ar-AE" altLang="zh-TW" sz="2400" i="1">
                                <a:solidFill>
                                  <a:prstClr val="black"/>
                                </a:solidFill>
                                <a:latin typeface="Cambria Math" panose="02040503050406030204" pitchFamily="18" charset="0"/>
                                <a:ea typeface="新細明體" panose="02020500000000000000" pitchFamily="18" charset="-120"/>
                              </a:rPr>
                            </m:ctrlPr>
                          </m:dPr>
                          <m:e>
                            <m:r>
                              <a:rPr lang="ar-AE" altLang="zh-TW" sz="2400" i="1">
                                <a:solidFill>
                                  <a:prstClr val="black"/>
                                </a:solidFill>
                                <a:latin typeface="Cambria Math" panose="02040503050406030204" pitchFamily="18" charset="0"/>
                                <a:ea typeface="新細明體" panose="02020500000000000000" pitchFamily="18" charset="-120"/>
                              </a:rPr>
                              <m:t>2</m:t>
                            </m:r>
                            <m:r>
                              <a:rPr lang="zh-TW" altLang="ar-AE" sz="2400" i="1">
                                <a:solidFill>
                                  <a:prstClr val="black"/>
                                </a:solidFill>
                                <a:latin typeface="Cambria Math" panose="02040503050406030204" pitchFamily="18" charset="0"/>
                                <a:ea typeface="新細明體" panose="02020500000000000000" pitchFamily="18" charset="-120"/>
                              </a:rPr>
                              <m:t>𝑛</m:t>
                            </m:r>
                            <m:r>
                              <a:rPr lang="zh-TW" altLang="ar-AE"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1</m:t>
                            </m:r>
                          </m:e>
                        </m:d>
                      </m:num>
                      <m:den>
                        <m:r>
                          <a:rPr lang="ar-AE" altLang="zh-TW" sz="2400" i="1">
                            <a:solidFill>
                              <a:prstClr val="black"/>
                            </a:solidFill>
                            <a:latin typeface="Cambria Math" panose="02040503050406030204" pitchFamily="18" charset="0"/>
                            <a:ea typeface="新細明體" panose="02020500000000000000" pitchFamily="18" charset="-120"/>
                          </a:rPr>
                          <m:t>6</m:t>
                        </m:r>
                      </m:den>
                    </m:f>
                  </m:oMath>
                </a14:m>
                <a:br>
                  <a:rPr lang="ar-AE" altLang="zh-TW" sz="2400" i="1" dirty="0">
                    <a:solidFill>
                      <a:prstClr val="black"/>
                    </a:solidFill>
                    <a:latin typeface="Cambria Math" panose="02040503050406030204" pitchFamily="18" charset="0"/>
                    <a:ea typeface="新細明體" panose="02020500000000000000" pitchFamily="18" charset="-120"/>
                  </a:rPr>
                </a:br>
                <a14:m>
                  <m:oMath xmlns:m="http://schemas.openxmlformats.org/officeDocument/2006/math">
                    <m:r>
                      <a:rPr lang="ar-AE" altLang="zh-TW" sz="2400" i="1">
                        <a:solidFill>
                          <a:prstClr val="black"/>
                        </a:solidFill>
                        <a:latin typeface="Cambria Math" panose="02040503050406030204" pitchFamily="18" charset="0"/>
                        <a:ea typeface="新細明體" panose="02020500000000000000" pitchFamily="18" charset="-120"/>
                      </a:rPr>
                      <m:t>=</m:t>
                    </m:r>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𝑛</m:t>
                        </m:r>
                      </m:e>
                      <m:sup>
                        <m:r>
                          <a:rPr lang="ar-AE" altLang="zh-TW" sz="2400" i="1">
                            <a:solidFill>
                              <a:prstClr val="black"/>
                            </a:solidFill>
                            <a:latin typeface="Cambria Math" panose="02040503050406030204" pitchFamily="18" charset="0"/>
                            <a:ea typeface="新細明體" panose="02020500000000000000" pitchFamily="18" charset="-120"/>
                          </a:rPr>
                          <m:t>3</m:t>
                        </m:r>
                      </m:sup>
                    </m:sSup>
                    <m:r>
                      <a:rPr lang="ar-AE" altLang="zh-TW" sz="2400" i="1">
                        <a:solidFill>
                          <a:prstClr val="black"/>
                        </a:solidFill>
                        <a:latin typeface="Cambria Math" panose="02040503050406030204" pitchFamily="18" charset="0"/>
                        <a:ea typeface="新細明體" panose="02020500000000000000" pitchFamily="18" charset="-120"/>
                      </a:rPr>
                      <m:t>−</m:t>
                    </m:r>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𝑛</m:t>
                        </m:r>
                      </m:e>
                      <m:sup>
                        <m:r>
                          <a:rPr lang="ar-AE" altLang="zh-TW" sz="2400" i="1">
                            <a:solidFill>
                              <a:prstClr val="black"/>
                            </a:solidFill>
                            <a:latin typeface="Cambria Math" panose="02040503050406030204" pitchFamily="18" charset="0"/>
                            <a:ea typeface="新細明體" panose="02020500000000000000" pitchFamily="18" charset="-120"/>
                          </a:rPr>
                          <m:t>2</m:t>
                        </m:r>
                      </m:sup>
                    </m:sSup>
                    <m:r>
                      <a:rPr lang="ar-AE" altLang="zh-TW" sz="2400" i="1">
                        <a:solidFill>
                          <a:prstClr val="black"/>
                        </a:solidFill>
                        <a:latin typeface="Cambria Math" panose="02040503050406030204" pitchFamily="18" charset="0"/>
                        <a:ea typeface="新細明體" panose="02020500000000000000" pitchFamily="18" charset="-120"/>
                      </a:rPr>
                      <m:t>−</m:t>
                    </m:r>
                    <m:f>
                      <m:fPr>
                        <m:ctrlPr>
                          <a:rPr lang="ar-AE" altLang="zh-TW" sz="2400" i="1">
                            <a:solidFill>
                              <a:prstClr val="black"/>
                            </a:solidFill>
                            <a:latin typeface="Cambria Math" panose="02040503050406030204" pitchFamily="18" charset="0"/>
                            <a:ea typeface="新細明體" panose="02020500000000000000" pitchFamily="18" charset="-120"/>
                          </a:rPr>
                        </m:ctrlPr>
                      </m:fPr>
                      <m:num>
                        <m:r>
                          <a:rPr lang="ar-AE" altLang="zh-TW" sz="2400" i="1">
                            <a:solidFill>
                              <a:prstClr val="black"/>
                            </a:solidFill>
                            <a:latin typeface="Cambria Math" panose="02040503050406030204" pitchFamily="18" charset="0"/>
                            <a:ea typeface="新細明體" panose="02020500000000000000" pitchFamily="18" charset="-120"/>
                          </a:rPr>
                          <m:t>2</m:t>
                        </m:r>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𝑛</m:t>
                            </m:r>
                          </m:e>
                          <m:sup>
                            <m:r>
                              <a:rPr lang="ar-AE" altLang="zh-TW" sz="2400" i="1">
                                <a:solidFill>
                                  <a:prstClr val="black"/>
                                </a:solidFill>
                                <a:latin typeface="Cambria Math" panose="02040503050406030204" pitchFamily="18" charset="0"/>
                                <a:ea typeface="新細明體" panose="02020500000000000000" pitchFamily="18" charset="-120"/>
                              </a:rPr>
                              <m:t>3</m:t>
                            </m:r>
                          </m:sup>
                        </m:sSup>
                        <m:r>
                          <a:rPr lang="ar-AE" altLang="zh-TW" sz="2400" i="1">
                            <a:solidFill>
                              <a:prstClr val="black"/>
                            </a:solidFill>
                            <a:latin typeface="Cambria Math" panose="02040503050406030204" pitchFamily="18" charset="0"/>
                            <a:ea typeface="新細明體" panose="02020500000000000000" pitchFamily="18" charset="-120"/>
                          </a:rPr>
                          <m:t>−</m:t>
                        </m:r>
                        <m:r>
                          <a:rPr lang="ar-AE" altLang="zh-TW" sz="2400" i="1">
                            <a:solidFill>
                              <a:prstClr val="black"/>
                            </a:solidFill>
                            <a:latin typeface="Cambria Math" panose="02040503050406030204" pitchFamily="18" charset="0"/>
                            <a:ea typeface="新細明體" panose="02020500000000000000" pitchFamily="18" charset="-120"/>
                          </a:rPr>
                          <m:t>3</m:t>
                        </m:r>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𝑛</m:t>
                            </m:r>
                          </m:e>
                          <m:sup>
                            <m:r>
                              <a:rPr lang="ar-AE" altLang="zh-TW" sz="2400" i="1">
                                <a:solidFill>
                                  <a:prstClr val="black"/>
                                </a:solidFill>
                                <a:latin typeface="Cambria Math" panose="02040503050406030204" pitchFamily="18" charset="0"/>
                                <a:ea typeface="新細明體" panose="02020500000000000000" pitchFamily="18" charset="-120"/>
                              </a:rPr>
                              <m:t>2</m:t>
                            </m:r>
                          </m:sup>
                        </m:sSup>
                        <m:r>
                          <a:rPr lang="ar-AE" altLang="zh-TW" sz="2400" i="1">
                            <a:solidFill>
                              <a:prstClr val="black"/>
                            </a:solidFill>
                            <a:latin typeface="Cambria Math" panose="02040503050406030204" pitchFamily="18" charset="0"/>
                            <a:ea typeface="新細明體" panose="02020500000000000000" pitchFamily="18" charset="-120"/>
                          </a:rPr>
                          <m:t>+</m:t>
                        </m:r>
                        <m:r>
                          <a:rPr lang="zh-TW" altLang="ar-AE" sz="2400" i="1">
                            <a:solidFill>
                              <a:prstClr val="black"/>
                            </a:solidFill>
                            <a:latin typeface="Cambria Math" panose="02040503050406030204" pitchFamily="18" charset="0"/>
                            <a:ea typeface="新細明體" panose="02020500000000000000" pitchFamily="18" charset="-120"/>
                          </a:rPr>
                          <m:t>𝑛</m:t>
                        </m:r>
                      </m:num>
                      <m:den>
                        <m:r>
                          <a:rPr lang="ar-AE" altLang="zh-TW" sz="2400" i="1">
                            <a:solidFill>
                              <a:prstClr val="black"/>
                            </a:solidFill>
                            <a:latin typeface="Cambria Math" panose="02040503050406030204" pitchFamily="18" charset="0"/>
                            <a:ea typeface="新細明體" panose="02020500000000000000" pitchFamily="18" charset="-120"/>
                          </a:rPr>
                          <m:t>3</m:t>
                        </m:r>
                      </m:den>
                    </m:f>
                    <m:r>
                      <a:rPr lang="ar-AE" altLang="zh-TW" sz="2400" i="1">
                        <a:solidFill>
                          <a:prstClr val="black"/>
                        </a:solidFill>
                        <a:latin typeface="Cambria Math" panose="02040503050406030204" pitchFamily="18" charset="0"/>
                        <a:ea typeface="新細明體" panose="02020500000000000000" pitchFamily="18" charset="-120"/>
                      </a:rPr>
                      <m:t>=</m:t>
                    </m:r>
                    <m:f>
                      <m:fPr>
                        <m:ctrlPr>
                          <a:rPr lang="ar-AE" altLang="zh-TW" sz="2400" i="1">
                            <a:solidFill>
                              <a:prstClr val="black"/>
                            </a:solidFill>
                            <a:latin typeface="Cambria Math" panose="02040503050406030204" pitchFamily="18" charset="0"/>
                            <a:ea typeface="新細明體" panose="02020500000000000000" pitchFamily="18" charset="-120"/>
                          </a:rPr>
                        </m:ctrlPr>
                      </m:fPr>
                      <m:num>
                        <m:sSup>
                          <m:sSupPr>
                            <m:ctrlPr>
                              <a:rPr lang="ar-AE" altLang="zh-TW" sz="2400" i="1">
                                <a:solidFill>
                                  <a:prstClr val="black"/>
                                </a:solidFill>
                                <a:latin typeface="Cambria Math" panose="02040503050406030204" pitchFamily="18" charset="0"/>
                                <a:ea typeface="新細明體" panose="02020500000000000000" pitchFamily="18" charset="-120"/>
                              </a:rPr>
                            </m:ctrlPr>
                          </m:sSupPr>
                          <m:e>
                            <m:r>
                              <a:rPr lang="zh-TW" altLang="ar-AE" sz="2400" i="1">
                                <a:solidFill>
                                  <a:prstClr val="black"/>
                                </a:solidFill>
                                <a:latin typeface="Cambria Math" panose="02040503050406030204" pitchFamily="18" charset="0"/>
                                <a:ea typeface="新細明體" panose="02020500000000000000" pitchFamily="18" charset="-120"/>
                              </a:rPr>
                              <m:t>𝑛</m:t>
                            </m:r>
                          </m:e>
                          <m:sup>
                            <m:r>
                              <a:rPr lang="ar-AE" altLang="zh-TW" sz="2400" i="1">
                                <a:solidFill>
                                  <a:prstClr val="black"/>
                                </a:solidFill>
                                <a:latin typeface="Cambria Math" panose="02040503050406030204" pitchFamily="18" charset="0"/>
                                <a:ea typeface="新細明體" panose="02020500000000000000" pitchFamily="18" charset="-120"/>
                              </a:rPr>
                              <m:t>3</m:t>
                            </m:r>
                          </m:sup>
                        </m:sSup>
                        <m:r>
                          <a:rPr lang="ar-AE" altLang="zh-TW" sz="2400" i="1">
                            <a:solidFill>
                              <a:prstClr val="black"/>
                            </a:solidFill>
                            <a:latin typeface="Cambria Math" panose="02040503050406030204" pitchFamily="18" charset="0"/>
                            <a:ea typeface="新細明體" panose="02020500000000000000" pitchFamily="18" charset="-120"/>
                          </a:rPr>
                          <m:t>−</m:t>
                        </m:r>
                        <m:r>
                          <a:rPr lang="zh-TW" altLang="ar-AE" sz="2400" i="1">
                            <a:solidFill>
                              <a:prstClr val="black"/>
                            </a:solidFill>
                            <a:latin typeface="Cambria Math" panose="02040503050406030204" pitchFamily="18" charset="0"/>
                            <a:ea typeface="新細明體" panose="02020500000000000000" pitchFamily="18" charset="-120"/>
                          </a:rPr>
                          <m:t>𝑛</m:t>
                        </m:r>
                      </m:num>
                      <m:den>
                        <m:r>
                          <a:rPr lang="ar-AE" altLang="zh-TW" sz="2400" i="1">
                            <a:solidFill>
                              <a:prstClr val="black"/>
                            </a:solidFill>
                            <a:latin typeface="Cambria Math" panose="02040503050406030204" pitchFamily="18" charset="0"/>
                            <a:ea typeface="新細明體" panose="02020500000000000000" pitchFamily="18" charset="-120"/>
                          </a:rPr>
                          <m:t>3</m:t>
                        </m:r>
                      </m:den>
                    </m:f>
                  </m:oMath>
                </a14:m>
                <a:endParaRPr lang="ar-AE" sz="2400" dirty="0">
                  <a:solidFill>
                    <a:prstClr val="black"/>
                  </a:solidFill>
                  <a:latin typeface="Calibri" panose="020F0502020204030204"/>
                  <a:ea typeface="新細明體" panose="02020500000000000000" pitchFamily="18" charset="-120"/>
                </a:endParaRPr>
              </a:p>
            </p:txBody>
          </p:sp>
        </mc:Choice>
        <mc:Fallback xmlns="">
          <p:sp>
            <p:nvSpPr>
              <p:cNvPr id="5" name="內容版面配置區 2">
                <a:extLst>
                  <a:ext uri="{FF2B5EF4-FFF2-40B4-BE49-F238E27FC236}">
                    <a16:creationId xmlns:a16="http://schemas.microsoft.com/office/drawing/2014/main" id="{9AEC54B8-CE3D-4414-AB4F-3CF8EB1824E7}"/>
                  </a:ext>
                </a:extLst>
              </p:cNvPr>
              <p:cNvSpPr txBox="1">
                <a:spLocks noRot="1" noChangeAspect="1" noMove="1" noResize="1" noEditPoints="1" noAdjustHandles="1" noChangeArrowheads="1" noChangeShapeType="1" noTextEdit="1"/>
              </p:cNvSpPr>
              <p:nvPr/>
            </p:nvSpPr>
            <p:spPr>
              <a:xfrm>
                <a:off x="444243" y="337354"/>
                <a:ext cx="11563825" cy="5773948"/>
              </a:xfrm>
              <a:prstGeom prst="rect">
                <a:avLst/>
              </a:prstGeom>
              <a:blipFill>
                <a:blip r:embed="rId2"/>
                <a:stretch>
                  <a:fillRect l="-738" b="-284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62535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270A1CC-59D5-499E-ACEA-F734624BA97A}"/>
              </a:ext>
            </a:extLst>
          </p:cNvPr>
          <p:cNvSpPr>
            <a:spLocks noGrp="1"/>
          </p:cNvSpPr>
          <p:nvPr>
            <p:ph type="sldNum" sz="quarter" idx="12"/>
          </p:nvPr>
        </p:nvSpPr>
        <p:spPr/>
        <p:txBody>
          <a:bodyPr/>
          <a:lstStyle/>
          <a:p>
            <a:fld id="{273D50BF-F804-4F2B-A050-D3DD5B4A1FE5}" type="slidenum">
              <a:rPr lang="zh-TW" altLang="en-US" smtClean="0"/>
              <a:pPr/>
              <a:t>54</a:t>
            </a:fld>
            <a:endParaRPr lang="zh-TW" altLang="en-US" dirty="0"/>
          </a:p>
        </p:txBody>
      </p:sp>
      <mc:AlternateContent xmlns:mc="http://schemas.openxmlformats.org/markup-compatibility/2006" xmlns:a14="http://schemas.microsoft.com/office/drawing/2010/main">
        <mc:Choice Requires="a14">
          <p:sp>
            <p:nvSpPr>
              <p:cNvPr id="7" name="內容版面配置區 6">
                <a:extLst>
                  <a:ext uri="{FF2B5EF4-FFF2-40B4-BE49-F238E27FC236}">
                    <a16:creationId xmlns:a16="http://schemas.microsoft.com/office/drawing/2014/main" id="{0C3B6EA0-2D74-4A46-AAB3-1456414282D1}"/>
                  </a:ext>
                </a:extLst>
              </p:cNvPr>
              <p:cNvSpPr>
                <a:spLocks noGrp="1"/>
              </p:cNvSpPr>
              <p:nvPr>
                <p:ph sz="quarter" idx="14"/>
              </p:nvPr>
            </p:nvSpPr>
            <p:spPr>
              <a:xfrm>
                <a:off x="444243" y="1837678"/>
                <a:ext cx="11563825" cy="3936270"/>
              </a:xfrm>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The table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1..</m:t>
                        </m:r>
                        <m:r>
                          <a:rPr lang="en-US" altLang="zh-TW" sz="2800" b="0" i="1" smtClean="0">
                            <a:solidFill>
                              <a:prstClr val="black"/>
                            </a:solidFill>
                            <a:latin typeface="Cambria Math" panose="02040503050406030204" pitchFamily="18" charset="0"/>
                            <a:ea typeface="新細明體" panose="02020500000000000000" pitchFamily="18" charset="-120"/>
                          </a:rPr>
                          <m:t>𝑛</m:t>
                        </m:r>
                        <m:r>
                          <a:rPr lang="en-US" altLang="zh-TW" sz="2800" b="0" i="1" smtClean="0">
                            <a:solidFill>
                              <a:prstClr val="black"/>
                            </a:solidFill>
                            <a:latin typeface="Cambria Math" panose="02040503050406030204" pitchFamily="18" charset="0"/>
                            <a:ea typeface="新細明體" panose="02020500000000000000" pitchFamily="18" charset="-120"/>
                          </a:rPr>
                          <m:t>−1, 2..</m:t>
                        </m:r>
                        <m:r>
                          <a:rPr lang="en-US" altLang="zh-TW" sz="2800" b="0" i="1" smtClean="0">
                            <a:solidFill>
                              <a:prstClr val="black"/>
                            </a:solidFill>
                            <a:latin typeface="Cambria Math" panose="02040503050406030204" pitchFamily="18" charset="0"/>
                            <a:ea typeface="新細明體" panose="02020500000000000000" pitchFamily="18" charset="-120"/>
                          </a:rPr>
                          <m:t>𝑛</m:t>
                        </m:r>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gives us the information we need to do so. </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Each entry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𝑖</m:t>
                        </m:r>
                        <m:r>
                          <a:rPr lang="en-US" altLang="zh-TW" sz="2800" b="0" i="1" smtClean="0">
                            <a:solidFill>
                              <a:prstClr val="black"/>
                            </a:solidFill>
                            <a:latin typeface="Cambria Math" panose="02040503050406030204" pitchFamily="18" charset="0"/>
                            <a:ea typeface="新細明體" panose="02020500000000000000" pitchFamily="18" charset="-120"/>
                          </a:rPr>
                          <m:t>,  </m:t>
                        </m:r>
                        <m:r>
                          <a:rPr lang="en-US" altLang="zh-TW" sz="2800" b="0" i="1" smtClean="0">
                            <a:solidFill>
                              <a:prstClr val="black"/>
                            </a:solidFill>
                            <a:latin typeface="Cambria Math" panose="02040503050406030204" pitchFamily="18" charset="0"/>
                            <a:ea typeface="新細明體" panose="02020500000000000000" pitchFamily="18" charset="-120"/>
                          </a:rPr>
                          <m:t>𝑗</m:t>
                        </m:r>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records a value of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𝑘</m:t>
                    </m:r>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such that an optimal </a:t>
                </a:r>
                <a:r>
                  <a:rPr lang="en-US" altLang="zh-TW" sz="2800" dirty="0" err="1">
                    <a:solidFill>
                      <a:prstClr val="black"/>
                    </a:solidFill>
                    <a:latin typeface="Calibri" panose="020F0502020204030204"/>
                    <a:ea typeface="新細明體" panose="02020500000000000000" pitchFamily="18" charset="-120"/>
                  </a:rPr>
                  <a:t>parenthesization</a:t>
                </a:r>
                <a:r>
                  <a:rPr lang="en-US" altLang="zh-TW" sz="2800" dirty="0">
                    <a:solidFill>
                      <a:prstClr val="black"/>
                    </a:solidFill>
                    <a:latin typeface="Calibri" panose="020F0502020204030204"/>
                    <a:ea typeface="新細明體" panose="02020500000000000000" pitchFamily="18" charset="-120"/>
                  </a:rPr>
                  <a:t> of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i="1">
                            <a:latin typeface="Cambria Math" panose="02040503050406030204" pitchFamily="18" charset="0"/>
                          </a:rPr>
                          <m:t>𝑖</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i="1">
                            <a:latin typeface="Cambria Math" panose="02040503050406030204" pitchFamily="18" charset="0"/>
                          </a:rPr>
                          <m:t>𝑖</m:t>
                        </m:r>
                        <m:r>
                          <a:rPr lang="en-US" altLang="zh-TW" sz="2800" i="1">
                            <a:latin typeface="Cambria Math" panose="02040503050406030204" pitchFamily="18" charset="0"/>
                          </a:rPr>
                          <m:t>+1</m:t>
                        </m:r>
                      </m:sub>
                    </m:sSub>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i="1">
                            <a:latin typeface="Cambria Math" panose="02040503050406030204" pitchFamily="18" charset="0"/>
                          </a:rPr>
                          <m:t>𝑗</m:t>
                        </m:r>
                      </m:sub>
                    </m:sSub>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splits the product between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b="0" i="1" smtClean="0">
                            <a:latin typeface="Cambria Math" panose="02040503050406030204" pitchFamily="18" charset="0"/>
                          </a:rPr>
                          <m:t>𝑘</m:t>
                        </m:r>
                      </m:sub>
                    </m:sSub>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and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b="0" i="1" smtClean="0">
                            <a:latin typeface="Cambria Math" panose="02040503050406030204" pitchFamily="18" charset="0"/>
                          </a:rPr>
                          <m:t>𝑘</m:t>
                        </m:r>
                        <m:r>
                          <a:rPr lang="en-US" altLang="zh-TW" sz="2800" b="0" i="1" smtClean="0">
                            <a:latin typeface="Cambria Math" panose="02040503050406030204" pitchFamily="18" charset="0"/>
                          </a:rPr>
                          <m:t>+1</m:t>
                        </m:r>
                      </m:sub>
                    </m:sSub>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Thus, we know that the final matrix multiplication in computing </a:t>
                </a:r>
                <a14:m>
                  <m:oMath xmlns:m="http://schemas.openxmlformats.org/officeDocument/2006/math">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1..</m:t>
                        </m:r>
                        <m:r>
                          <a:rPr lang="en-US" altLang="zh-TW" sz="2800" b="0" i="1" smtClean="0">
                            <a:solidFill>
                              <a:prstClr val="black"/>
                            </a:solidFill>
                            <a:latin typeface="Cambria Math" panose="02040503050406030204" pitchFamily="18" charset="0"/>
                            <a:ea typeface="新細明體" panose="02020500000000000000" pitchFamily="18" charset="-120"/>
                          </a:rPr>
                          <m:t>𝑛</m:t>
                        </m:r>
                      </m:sub>
                    </m:sSub>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optimally is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r>
                          <a:rPr lang="en-US" altLang="zh-TW" sz="2800" b="0" i="1" smtClean="0">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1, </m:t>
                            </m:r>
                            <m:r>
                              <a:rPr lang="en-US" altLang="zh-TW" sz="2800" b="0" i="1" smtClean="0">
                                <a:solidFill>
                                  <a:prstClr val="black"/>
                                </a:solidFill>
                                <a:latin typeface="Cambria Math" panose="02040503050406030204" pitchFamily="18" charset="0"/>
                                <a:ea typeface="新細明體" panose="02020500000000000000" pitchFamily="18" charset="-120"/>
                              </a:rPr>
                              <m:t>𝑛</m:t>
                            </m:r>
                          </m:e>
                        </m:d>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i="1">
                                <a:solidFill>
                                  <a:prstClr val="black"/>
                                </a:solidFill>
                                <a:latin typeface="Cambria Math" panose="02040503050406030204" pitchFamily="18" charset="0"/>
                                <a:ea typeface="新細明體" panose="02020500000000000000" pitchFamily="18" charset="-120"/>
                              </a:rPr>
                            </m:ctrlPr>
                          </m:dPr>
                          <m:e>
                            <m:r>
                              <a:rPr lang="en-US" altLang="zh-TW" sz="2800" i="1">
                                <a:solidFill>
                                  <a:prstClr val="black"/>
                                </a:solidFill>
                                <a:latin typeface="Cambria Math" panose="02040503050406030204" pitchFamily="18" charset="0"/>
                                <a:ea typeface="新細明體" panose="02020500000000000000" pitchFamily="18" charset="-120"/>
                              </a:rPr>
                              <m:t>1, </m:t>
                            </m:r>
                            <m:r>
                              <a:rPr lang="en-US" altLang="zh-TW" sz="2800" i="1">
                                <a:solidFill>
                                  <a:prstClr val="black"/>
                                </a:solidFill>
                                <a:latin typeface="Cambria Math" panose="02040503050406030204" pitchFamily="18" charset="0"/>
                                <a:ea typeface="新細明體" panose="02020500000000000000" pitchFamily="18" charset="-120"/>
                              </a:rPr>
                              <m:t>𝑛</m:t>
                            </m:r>
                          </m:e>
                        </m:d>
                        <m:r>
                          <a:rPr lang="en-US" altLang="zh-TW" sz="2800" b="0" i="1" smtClean="0">
                            <a:solidFill>
                              <a:prstClr val="black"/>
                            </a:solidFill>
                            <a:latin typeface="Cambria Math" panose="02040503050406030204" pitchFamily="18" charset="0"/>
                            <a:ea typeface="新細明體" panose="02020500000000000000" pitchFamily="18" charset="-120"/>
                          </a:rPr>
                          <m:t>+</m:t>
                        </m:r>
                        <m:r>
                          <a:rPr lang="en-US" altLang="zh-TW" sz="2800" i="1">
                            <a:solidFill>
                              <a:prstClr val="black"/>
                            </a:solidFill>
                            <a:latin typeface="Cambria Math" panose="02040503050406030204" pitchFamily="18" charset="0"/>
                            <a:ea typeface="新細明體" panose="02020500000000000000" pitchFamily="18" charset="-120"/>
                          </a:rPr>
                          <m:t>1..</m:t>
                        </m:r>
                        <m:r>
                          <a:rPr lang="en-US" altLang="zh-TW" sz="2800" b="0" i="1" smtClean="0">
                            <a:solidFill>
                              <a:prstClr val="black"/>
                            </a:solidFill>
                            <a:latin typeface="Cambria Math" panose="02040503050406030204" pitchFamily="18" charset="0"/>
                            <a:ea typeface="新細明體" panose="02020500000000000000" pitchFamily="18" charset="-120"/>
                          </a:rPr>
                          <m:t>𝑛</m:t>
                        </m:r>
                      </m:sub>
                    </m:sSub>
                  </m:oMath>
                </a14:m>
                <a:r>
                  <a:rPr lang="en-US" altLang="zh-TW" sz="2800" dirty="0">
                    <a:solidFill>
                      <a:prstClr val="black"/>
                    </a:solidFill>
                    <a:latin typeface="Calibri" panose="020F0502020204030204"/>
                    <a:ea typeface="新細明體" panose="02020500000000000000" pitchFamily="18" charset="-120"/>
                  </a:rPr>
                  <a:t>.</a:t>
                </a:r>
              </a:p>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We can determine the earlier matrix multiplications recursively, since </a:t>
                </a:r>
                <a14:m>
                  <m:oMath xmlns:m="http://schemas.openxmlformats.org/officeDocument/2006/math">
                    <m:r>
                      <a:rPr lang="en-US" altLang="zh-TW" sz="2800" b="0" i="1" smtClean="0">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1, </m:t>
                        </m:r>
                        <m:r>
                          <a:rPr lang="en-US" altLang="zh-TW" sz="2800" b="0" i="1" smtClean="0">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b="0" i="1" smtClean="0">
                                <a:solidFill>
                                  <a:prstClr val="black"/>
                                </a:solidFill>
                                <a:latin typeface="Cambria Math" panose="02040503050406030204" pitchFamily="18" charset="0"/>
                                <a:ea typeface="新細明體" panose="02020500000000000000" pitchFamily="18" charset="-120"/>
                              </a:rPr>
                            </m:ctrlPr>
                          </m:dPr>
                          <m:e>
                            <m:r>
                              <a:rPr lang="en-US" altLang="zh-TW" sz="2800" b="0" i="1" smtClean="0">
                                <a:solidFill>
                                  <a:prstClr val="black"/>
                                </a:solidFill>
                                <a:latin typeface="Cambria Math" panose="02040503050406030204" pitchFamily="18" charset="0"/>
                                <a:ea typeface="新細明體" panose="02020500000000000000" pitchFamily="18" charset="-120"/>
                              </a:rPr>
                              <m:t>1, </m:t>
                            </m:r>
                            <m:r>
                              <a:rPr lang="en-US" altLang="zh-TW" sz="2800" b="0" i="1" smtClean="0">
                                <a:solidFill>
                                  <a:prstClr val="black"/>
                                </a:solidFill>
                                <a:latin typeface="Cambria Math" panose="02040503050406030204" pitchFamily="18" charset="0"/>
                                <a:ea typeface="新細明體" panose="02020500000000000000" pitchFamily="18" charset="-120"/>
                              </a:rPr>
                              <m:t>𝑛</m:t>
                            </m:r>
                          </m:e>
                        </m:d>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determines the last matrix multiplication when computing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1..</m:t>
                        </m:r>
                        <m:r>
                          <a:rPr lang="en-US" altLang="zh-TW" sz="2800" i="1">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i="1">
                                <a:solidFill>
                                  <a:prstClr val="black"/>
                                </a:solidFill>
                                <a:latin typeface="Cambria Math" panose="02040503050406030204" pitchFamily="18" charset="0"/>
                                <a:ea typeface="新細明體" panose="02020500000000000000" pitchFamily="18" charset="-120"/>
                              </a:rPr>
                            </m:ctrlPr>
                          </m:dPr>
                          <m:e>
                            <m:r>
                              <a:rPr lang="en-US" altLang="zh-TW" sz="2800" i="1">
                                <a:solidFill>
                                  <a:prstClr val="black"/>
                                </a:solidFill>
                                <a:latin typeface="Cambria Math" panose="02040503050406030204" pitchFamily="18" charset="0"/>
                                <a:ea typeface="新細明體" panose="02020500000000000000" pitchFamily="18" charset="-120"/>
                              </a:rPr>
                              <m:t>1, </m:t>
                            </m:r>
                            <m:r>
                              <a:rPr lang="en-US" altLang="zh-TW" sz="2800" i="1">
                                <a:solidFill>
                                  <a:prstClr val="black"/>
                                </a:solidFill>
                                <a:latin typeface="Cambria Math" panose="02040503050406030204" pitchFamily="18" charset="0"/>
                                <a:ea typeface="新細明體" panose="02020500000000000000" pitchFamily="18" charset="-120"/>
                              </a:rPr>
                              <m:t>𝑛</m:t>
                            </m:r>
                          </m:e>
                        </m:d>
                      </m:sub>
                    </m:sSub>
                  </m:oMath>
                </a14:m>
                <a:r>
                  <a:rPr lang="en-US" altLang="zh-TW" sz="2800" dirty="0">
                    <a:solidFill>
                      <a:prstClr val="black"/>
                    </a:solidFill>
                    <a:latin typeface="Calibri" panose="020F0502020204030204"/>
                    <a:ea typeface="新細明體" panose="02020500000000000000" pitchFamily="18" charset="-120"/>
                  </a:rPr>
                  <a:t> and </a:t>
                </a:r>
                <a14:m>
                  <m:oMath xmlns:m="http://schemas.openxmlformats.org/officeDocument/2006/math">
                    <m:r>
                      <a:rPr lang="en-US" altLang="zh-TW" sz="2800" i="1">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i="1">
                            <a:solidFill>
                              <a:prstClr val="black"/>
                            </a:solidFill>
                            <a:latin typeface="Cambria Math" panose="02040503050406030204" pitchFamily="18" charset="0"/>
                            <a:ea typeface="新細明體" panose="02020500000000000000" pitchFamily="18" charset="-120"/>
                          </a:rPr>
                        </m:ctrlPr>
                      </m:dPr>
                      <m:e>
                        <m:r>
                          <a:rPr lang="en-US" altLang="zh-TW" sz="2800" i="1">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i="1">
                                <a:solidFill>
                                  <a:prstClr val="black"/>
                                </a:solidFill>
                                <a:latin typeface="Cambria Math" panose="02040503050406030204" pitchFamily="18" charset="0"/>
                                <a:ea typeface="新細明體" panose="02020500000000000000" pitchFamily="18" charset="-120"/>
                              </a:rPr>
                            </m:ctrlPr>
                          </m:dPr>
                          <m:e>
                            <m:r>
                              <a:rPr lang="en-US" altLang="zh-TW" sz="2800" i="1">
                                <a:solidFill>
                                  <a:prstClr val="black"/>
                                </a:solidFill>
                                <a:latin typeface="Cambria Math" panose="02040503050406030204" pitchFamily="18" charset="0"/>
                                <a:ea typeface="新細明體" panose="02020500000000000000" pitchFamily="18" charset="-120"/>
                              </a:rPr>
                              <m:t>1, </m:t>
                            </m:r>
                            <m:r>
                              <a:rPr lang="en-US" altLang="zh-TW" sz="2800" i="1">
                                <a:solidFill>
                                  <a:prstClr val="black"/>
                                </a:solidFill>
                                <a:latin typeface="Cambria Math" panose="02040503050406030204" pitchFamily="18" charset="0"/>
                                <a:ea typeface="新細明體" panose="02020500000000000000" pitchFamily="18" charset="-120"/>
                              </a:rPr>
                              <m:t>𝑛</m:t>
                            </m:r>
                          </m:e>
                        </m:d>
                        <m:r>
                          <a:rPr lang="en-US" altLang="zh-TW" sz="2800" b="0" i="1" smtClean="0">
                            <a:solidFill>
                              <a:prstClr val="black"/>
                            </a:solidFill>
                            <a:latin typeface="Cambria Math" panose="02040503050406030204" pitchFamily="18" charset="0"/>
                            <a:ea typeface="新細明體" panose="02020500000000000000" pitchFamily="18" charset="-120"/>
                          </a:rPr>
                          <m:t>+</m:t>
                        </m:r>
                        <m:r>
                          <a:rPr lang="en-US" altLang="zh-TW" sz="2800" i="1">
                            <a:solidFill>
                              <a:prstClr val="black"/>
                            </a:solidFill>
                            <a:latin typeface="Cambria Math" panose="02040503050406030204" pitchFamily="18" charset="0"/>
                            <a:ea typeface="新細明體" panose="02020500000000000000" pitchFamily="18" charset="-120"/>
                          </a:rPr>
                          <m:t>1, </m:t>
                        </m:r>
                        <m:r>
                          <a:rPr lang="en-US" altLang="zh-TW" sz="2800" b="0" i="1" smtClean="0">
                            <a:solidFill>
                              <a:prstClr val="black"/>
                            </a:solidFill>
                            <a:latin typeface="Cambria Math" panose="02040503050406030204" pitchFamily="18" charset="0"/>
                            <a:ea typeface="新細明體" panose="02020500000000000000" pitchFamily="18" charset="-120"/>
                          </a:rPr>
                          <m:t>𝑛</m:t>
                        </m:r>
                      </m:e>
                    </m:d>
                  </m:oMath>
                </a14:m>
                <a:r>
                  <a:rPr lang="zh-TW" altLang="en-US" sz="2800" dirty="0">
                    <a:solidFill>
                      <a:prstClr val="black"/>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rPr>
                  <a:t>determines the last matrix multiplication when computing </a:t>
                </a:r>
                <a14:m>
                  <m:oMath xmlns:m="http://schemas.openxmlformats.org/officeDocument/2006/math">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i="1">
                            <a:solidFill>
                              <a:prstClr val="black"/>
                            </a:solidFill>
                            <a:latin typeface="Cambria Math" panose="02040503050406030204" pitchFamily="18" charset="0"/>
                            <a:ea typeface="新細明體" panose="02020500000000000000" pitchFamily="18" charset="-120"/>
                          </a:rPr>
                          <m:t>𝑠</m:t>
                        </m:r>
                        <m:d>
                          <m:dPr>
                            <m:begChr m:val="["/>
                            <m:endChr m:val="]"/>
                            <m:ctrlPr>
                              <a:rPr lang="en-US" altLang="zh-TW" sz="2800" i="1">
                                <a:solidFill>
                                  <a:prstClr val="black"/>
                                </a:solidFill>
                                <a:latin typeface="Cambria Math" panose="02040503050406030204" pitchFamily="18" charset="0"/>
                                <a:ea typeface="新細明體" panose="02020500000000000000" pitchFamily="18" charset="-120"/>
                              </a:rPr>
                            </m:ctrlPr>
                          </m:dPr>
                          <m:e>
                            <m:r>
                              <a:rPr lang="en-US" altLang="zh-TW" sz="2800" i="1">
                                <a:solidFill>
                                  <a:prstClr val="black"/>
                                </a:solidFill>
                                <a:latin typeface="Cambria Math" panose="02040503050406030204" pitchFamily="18" charset="0"/>
                                <a:ea typeface="新細明體" panose="02020500000000000000" pitchFamily="18" charset="-120"/>
                              </a:rPr>
                              <m:t>1, </m:t>
                            </m:r>
                            <m:r>
                              <a:rPr lang="en-US" altLang="zh-TW" sz="2800" i="1">
                                <a:solidFill>
                                  <a:prstClr val="black"/>
                                </a:solidFill>
                                <a:latin typeface="Cambria Math" panose="02040503050406030204" pitchFamily="18" charset="0"/>
                                <a:ea typeface="新細明體" panose="02020500000000000000" pitchFamily="18" charset="-120"/>
                              </a:rPr>
                              <m:t>𝑛</m:t>
                            </m:r>
                          </m:e>
                        </m:d>
                        <m:r>
                          <a:rPr lang="en-US" altLang="zh-TW" sz="2800" i="1">
                            <a:solidFill>
                              <a:prstClr val="black"/>
                            </a:solidFill>
                            <a:latin typeface="Cambria Math" panose="02040503050406030204" pitchFamily="18" charset="0"/>
                            <a:ea typeface="新細明體" panose="02020500000000000000" pitchFamily="18" charset="-120"/>
                          </a:rPr>
                          <m:t>+1..</m:t>
                        </m:r>
                        <m:r>
                          <a:rPr lang="en-US" altLang="zh-TW" sz="2800" i="1">
                            <a:solidFill>
                              <a:prstClr val="black"/>
                            </a:solidFill>
                            <a:latin typeface="Cambria Math" panose="02040503050406030204" pitchFamily="18" charset="0"/>
                            <a:ea typeface="新細明體" panose="02020500000000000000" pitchFamily="18" charset="-120"/>
                          </a:rPr>
                          <m:t>𝑛</m:t>
                        </m:r>
                      </m:sub>
                    </m:sSub>
                  </m:oMath>
                </a14:m>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7" name="內容版面配置區 6">
                <a:extLst>
                  <a:ext uri="{FF2B5EF4-FFF2-40B4-BE49-F238E27FC236}">
                    <a16:creationId xmlns:a16="http://schemas.microsoft.com/office/drawing/2014/main" id="{0C3B6EA0-2D74-4A46-AAB3-1456414282D1}"/>
                  </a:ext>
                </a:extLst>
              </p:cNvPr>
              <p:cNvSpPr>
                <a:spLocks noGrp="1" noRot="1" noChangeAspect="1" noMove="1" noResize="1" noEditPoints="1" noAdjustHandles="1" noChangeArrowheads="1" noChangeShapeType="1" noTextEdit="1"/>
              </p:cNvSpPr>
              <p:nvPr>
                <p:ph sz="quarter" idx="14"/>
              </p:nvPr>
            </p:nvSpPr>
            <p:spPr>
              <a:xfrm>
                <a:off x="444243" y="1837678"/>
                <a:ext cx="11563825" cy="3936270"/>
              </a:xfrm>
              <a:blipFill>
                <a:blip r:embed="rId2"/>
                <a:stretch>
                  <a:fillRect l="-949" t="-2477" r="-1107" b="-805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9EDBB382-3539-4AA5-B17A-55E319ADA8A2}"/>
              </a:ext>
            </a:extLst>
          </p:cNvPr>
          <p:cNvSpPr>
            <a:spLocks noGrp="1"/>
          </p:cNvSpPr>
          <p:nvPr>
            <p:ph type="title"/>
          </p:nvPr>
        </p:nvSpPr>
        <p:spPr>
          <a:xfrm>
            <a:off x="444243" y="800313"/>
            <a:ext cx="11017288" cy="868517"/>
          </a:xfrm>
        </p:spPr>
        <p:txBody>
          <a:bodyPr>
            <a:normAutofit fontScale="90000"/>
          </a:bodyPr>
          <a:lstStyle/>
          <a:p>
            <a:r>
              <a:rPr lang="en-US" altLang="zh-TW" dirty="0"/>
              <a:t>Step 4: Constructing an optimal solution</a:t>
            </a:r>
            <a:endParaRPr lang="zh-TW" altLang="en-US" dirty="0"/>
          </a:p>
        </p:txBody>
      </p:sp>
    </p:spTree>
    <p:extLst>
      <p:ext uri="{BB962C8B-B14F-4D97-AF65-F5344CB8AC3E}">
        <p14:creationId xmlns:p14="http://schemas.microsoft.com/office/powerpoint/2010/main" val="1575499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8A47C3D-5BC4-49C6-832A-BA62C4784185}"/>
              </a:ext>
            </a:extLst>
          </p:cNvPr>
          <p:cNvSpPr>
            <a:spLocks noGrp="1"/>
          </p:cNvSpPr>
          <p:nvPr>
            <p:ph type="sldNum" sz="quarter" idx="12"/>
          </p:nvPr>
        </p:nvSpPr>
        <p:spPr/>
        <p:txBody>
          <a:bodyPr/>
          <a:lstStyle/>
          <a:p>
            <a:fld id="{273D50BF-F804-4F2B-A050-D3DD5B4A1FE5}" type="slidenum">
              <a:rPr lang="zh-TW" altLang="en-US" smtClean="0"/>
              <a:pPr/>
              <a:t>55</a:t>
            </a:fld>
            <a:endParaRPr lang="zh-TW" altLang="en-US" dirty="0"/>
          </a:p>
        </p:txBody>
      </p:sp>
      <p:pic>
        <p:nvPicPr>
          <p:cNvPr id="7" name="內容版面配置區 6">
            <a:extLst>
              <a:ext uri="{FF2B5EF4-FFF2-40B4-BE49-F238E27FC236}">
                <a16:creationId xmlns:a16="http://schemas.microsoft.com/office/drawing/2014/main" id="{FA9F4158-9133-4188-B877-CBF9A92DC17E}"/>
              </a:ext>
            </a:extLst>
          </p:cNvPr>
          <p:cNvPicPr>
            <a:picLocks noGrp="1" noChangeAspect="1"/>
          </p:cNvPicPr>
          <p:nvPr>
            <p:ph sz="quarter" idx="14"/>
          </p:nvPr>
        </p:nvPicPr>
        <p:blipFill>
          <a:blip r:embed="rId2"/>
          <a:stretch>
            <a:fillRect/>
          </a:stretch>
        </p:blipFill>
        <p:spPr>
          <a:xfrm>
            <a:off x="515521" y="1858389"/>
            <a:ext cx="11563350" cy="3770657"/>
          </a:xfrm>
        </p:spPr>
      </p:pic>
    </p:spTree>
    <p:extLst>
      <p:ext uri="{BB962C8B-B14F-4D97-AF65-F5344CB8AC3E}">
        <p14:creationId xmlns:p14="http://schemas.microsoft.com/office/powerpoint/2010/main" val="93702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5246077-5FC7-40B8-A1CE-76FD0ACF23CF}"/>
              </a:ext>
            </a:extLst>
          </p:cNvPr>
          <p:cNvSpPr>
            <a:spLocks noGrp="1"/>
          </p:cNvSpPr>
          <p:nvPr>
            <p:ph type="sldNum" sz="quarter" idx="12"/>
          </p:nvPr>
        </p:nvSpPr>
        <p:spPr/>
        <p:txBody>
          <a:bodyPr/>
          <a:lstStyle/>
          <a:p>
            <a:fld id="{273D50BF-F804-4F2B-A050-D3DD5B4A1FE5}" type="slidenum">
              <a:rPr lang="zh-TW" altLang="en-US" smtClean="0"/>
              <a:pPr/>
              <a:t>56</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7D942F5-8C46-4D6F-95A1-52E420E90543}"/>
                  </a:ext>
                </a:extLst>
              </p:cNvPr>
              <p:cNvSpPr>
                <a:spLocks noGrp="1"/>
              </p:cNvSpPr>
              <p:nvPr>
                <p:ph sz="quarter" idx="14"/>
              </p:nvPr>
            </p:nvSpPr>
            <p:spPr/>
            <p:txBody>
              <a:bodyPr/>
              <a:lstStyle/>
              <a:p>
                <a:pPr marL="228600" indent="-228600" algn="l">
                  <a:lnSpc>
                    <a:spcPct val="90000"/>
                  </a:lnSpc>
                  <a:spcBef>
                    <a:spcPts val="1000"/>
                  </a:spcBef>
                  <a:buFont typeface="Arial" panose="020B0604020202020204" pitchFamily="34" charset="0"/>
                  <a:buChar char="•"/>
                  <a:defRPr/>
                </a:pPr>
                <a:r>
                  <a:rPr lang="en-US" altLang="zh-TW" sz="2800" dirty="0">
                    <a:solidFill>
                      <a:prstClr val="black"/>
                    </a:solidFill>
                    <a:latin typeface="Calibri" panose="020F0502020204030204"/>
                    <a:ea typeface="新細明體" panose="02020500000000000000" pitchFamily="18" charset="-120"/>
                  </a:rPr>
                  <a:t>In the example of Figure 15.5, the call PRINT-OPTIMAL-PARENS(</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𝑠</m:t>
                    </m:r>
                  </m:oMath>
                </a14:m>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1</m:t>
                    </m:r>
                  </m:oMath>
                </a14:m>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r>
                      <a:rPr lang="en-US" altLang="zh-TW" sz="2800" i="1" dirty="0" smtClean="0">
                        <a:solidFill>
                          <a:prstClr val="black"/>
                        </a:solidFill>
                        <a:latin typeface="Cambria Math" panose="02040503050406030204" pitchFamily="18" charset="0"/>
                        <a:ea typeface="新細明體" panose="02020500000000000000" pitchFamily="18" charset="-120"/>
                      </a:rPr>
                      <m:t>6</m:t>
                    </m:r>
                  </m:oMath>
                </a14:m>
                <a:r>
                  <a:rPr lang="en-US" altLang="zh-TW" sz="2800" dirty="0">
                    <a:solidFill>
                      <a:prstClr val="black"/>
                    </a:solidFill>
                    <a:latin typeface="Calibri" panose="020F0502020204030204"/>
                    <a:ea typeface="新細明體" panose="02020500000000000000" pitchFamily="18" charset="-120"/>
                  </a:rPr>
                  <a:t>) prints the </a:t>
                </a:r>
                <a:r>
                  <a:rPr lang="en-US" altLang="zh-TW" sz="2800" dirty="0" err="1">
                    <a:solidFill>
                      <a:prstClr val="black"/>
                    </a:solidFill>
                    <a:latin typeface="Calibri" panose="020F0502020204030204"/>
                    <a:ea typeface="新細明體" panose="02020500000000000000" pitchFamily="18" charset="-120"/>
                  </a:rPr>
                  <a:t>parenthesization</a:t>
                </a:r>
                <a:r>
                  <a:rPr lang="en-US" altLang="zh-TW" sz="2800" dirty="0">
                    <a:solidFill>
                      <a:prstClr val="black"/>
                    </a:solidFill>
                    <a:latin typeface="Calibri" panose="020F0502020204030204"/>
                    <a:ea typeface="新細明體" panose="02020500000000000000" pitchFamily="18" charset="-120"/>
                  </a:rPr>
                  <a:t> </a:t>
                </a:r>
                <a14:m>
                  <m:oMath xmlns:m="http://schemas.openxmlformats.org/officeDocument/2006/math">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smtClean="0">
                                    <a:solidFill>
                                      <a:prstClr val="black"/>
                                    </a:solidFill>
                                    <a:latin typeface="Cambria Math" panose="02040503050406030204" pitchFamily="18" charset="0"/>
                                    <a:ea typeface="新細明體" panose="02020500000000000000" pitchFamily="18" charset="-120"/>
                                  </a:rPr>
                                </m:ctrlPr>
                              </m:sSubPr>
                              <m:e>
                                <m:r>
                                  <a:rPr lang="en-US" altLang="zh-TW" sz="2800" b="0" i="1" smtClean="0">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1</m:t>
                                </m:r>
                              </m:sub>
                            </m:sSub>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2</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3</m:t>
                                    </m:r>
                                  </m:sub>
                                </m:sSub>
                              </m:e>
                            </m:d>
                          </m:e>
                        </m:d>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4</m:t>
                                        </m:r>
                                      </m:sub>
                                    </m:sSub>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5</m:t>
                                        </m:r>
                                      </m:sub>
                                    </m:sSub>
                                  </m:e>
                                </m:d>
                                <m:r>
                                  <a:rPr lang="en-US" altLang="zh-TW" sz="2800" i="1">
                                    <a:solidFill>
                                      <a:prstClr val="black"/>
                                    </a:solidFill>
                                    <a:latin typeface="Cambria Math" panose="02040503050406030204" pitchFamily="18" charset="0"/>
                                    <a:ea typeface="新細明體" panose="02020500000000000000" pitchFamily="18" charset="-120"/>
                                  </a:rPr>
                                  <m:t>𝐴</m:t>
                                </m:r>
                              </m:e>
                              <m:sub>
                                <m:r>
                                  <a:rPr lang="en-US" altLang="zh-TW" sz="2800" b="0" i="1" smtClean="0">
                                    <a:solidFill>
                                      <a:prstClr val="black"/>
                                    </a:solidFill>
                                    <a:latin typeface="Cambria Math" panose="02040503050406030204" pitchFamily="18" charset="0"/>
                                    <a:ea typeface="新細明體" panose="02020500000000000000" pitchFamily="18" charset="-120"/>
                                  </a:rPr>
                                  <m:t>6</m:t>
                                </m:r>
                              </m:sub>
                            </m:sSub>
                          </m:e>
                        </m:d>
                      </m:e>
                    </m:d>
                  </m:oMath>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77D942F5-8C46-4D6F-95A1-52E420E90543}"/>
                  </a:ext>
                </a:extLst>
              </p:cNvPr>
              <p:cNvSpPr>
                <a:spLocks noGrp="1" noRot="1" noChangeAspect="1" noMove="1" noResize="1" noEditPoints="1" noAdjustHandles="1" noChangeArrowheads="1" noChangeShapeType="1" noTextEdit="1"/>
              </p:cNvSpPr>
              <p:nvPr>
                <p:ph sz="quarter" idx="14"/>
              </p:nvPr>
            </p:nvSpPr>
            <p:spPr>
              <a:blipFill>
                <a:blip r:embed="rId3"/>
                <a:stretch>
                  <a:fillRect l="-949" t="-3080" r="-1160"/>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2EBB5947-BF28-489F-81FC-BD53CF95FC8F}"/>
              </a:ext>
            </a:extLst>
          </p:cNvPr>
          <p:cNvSpPr>
            <a:spLocks noGrp="1"/>
          </p:cNvSpPr>
          <p:nvPr>
            <p:ph sz="quarter" idx="13"/>
          </p:nvPr>
        </p:nvSpPr>
        <p:spPr/>
        <p:txBody>
          <a:bodyPr/>
          <a:lstStyle/>
          <a:p>
            <a:endParaRPr lang="zh-TW" altLang="en-US"/>
          </a:p>
        </p:txBody>
      </p:sp>
      <p:sp>
        <p:nvSpPr>
          <p:cNvPr id="5" name="標題 4">
            <a:extLst>
              <a:ext uri="{FF2B5EF4-FFF2-40B4-BE49-F238E27FC236}">
                <a16:creationId xmlns:a16="http://schemas.microsoft.com/office/drawing/2014/main" id="{291EC43D-9F55-4329-A145-F0C60FB92DA3}"/>
              </a:ext>
            </a:extLst>
          </p:cNvPr>
          <p:cNvSpPr>
            <a:spLocks noGrp="1"/>
          </p:cNvSpPr>
          <p:nvPr>
            <p:ph type="title"/>
          </p:nvPr>
        </p:nvSpPr>
        <p:spPr/>
        <p:txBody>
          <a:bodyPr/>
          <a:lstStyle/>
          <a:p>
            <a:endParaRPr lang="zh-TW" altLang="en-US"/>
          </a:p>
        </p:txBody>
      </p:sp>
      <p:graphicFrame>
        <p:nvGraphicFramePr>
          <p:cNvPr id="6" name="內容版面配置區 5">
            <a:extLst>
              <a:ext uri="{FF2B5EF4-FFF2-40B4-BE49-F238E27FC236}">
                <a16:creationId xmlns:a16="http://schemas.microsoft.com/office/drawing/2014/main" id="{E322DDF2-41B5-4DE7-B4C6-A2746C3BA3BF}"/>
              </a:ext>
            </a:extLst>
          </p:cNvPr>
          <p:cNvGraphicFramePr>
            <a:graphicFrameLocks noChangeAspect="1"/>
          </p:cNvGraphicFramePr>
          <p:nvPr>
            <p:extLst>
              <p:ext uri="{D42A27DB-BD31-4B8C-83A1-F6EECF244321}">
                <p14:modId xmlns:p14="http://schemas.microsoft.com/office/powerpoint/2010/main" val="1913453171"/>
              </p:ext>
            </p:extLst>
          </p:nvPr>
        </p:nvGraphicFramePr>
        <p:xfrm>
          <a:off x="2060542" y="3511594"/>
          <a:ext cx="8331226" cy="3057300"/>
        </p:xfrm>
        <a:graphic>
          <a:graphicData uri="http://schemas.openxmlformats.org/presentationml/2006/ole">
            <mc:AlternateContent xmlns:mc="http://schemas.openxmlformats.org/markup-compatibility/2006">
              <mc:Choice xmlns:v="urn:schemas-microsoft-com:vml" Requires="v">
                <p:oleObj spid="_x0000_s7170" name="Acrobat Document" r:id="rId4" imgW="25534548" imgH="9364782" progId="Acrobat.Document.11">
                  <p:embed/>
                </p:oleObj>
              </mc:Choice>
              <mc:Fallback>
                <p:oleObj name="Acrobat Document" r:id="rId4" imgW="25534548" imgH="9364782" progId="Acrobat.Document.11">
                  <p:embed/>
                  <p:pic>
                    <p:nvPicPr>
                      <p:cNvPr id="9" name="內容版面配置區 5">
                        <a:extLst>
                          <a:ext uri="{FF2B5EF4-FFF2-40B4-BE49-F238E27FC236}">
                            <a16:creationId xmlns:a16="http://schemas.microsoft.com/office/drawing/2014/main" id="{48EE9766-0BEF-49E2-9139-5372F76CF944}"/>
                          </a:ext>
                        </a:extLst>
                      </p:cNvPr>
                      <p:cNvPicPr/>
                      <p:nvPr/>
                    </p:nvPicPr>
                    <p:blipFill>
                      <a:blip r:embed="rId5"/>
                      <a:stretch>
                        <a:fillRect/>
                      </a:stretch>
                    </p:blipFill>
                    <p:spPr>
                      <a:xfrm>
                        <a:off x="2060542" y="3511594"/>
                        <a:ext cx="8331226" cy="3057300"/>
                      </a:xfrm>
                      <a:prstGeom prst="rect">
                        <a:avLst/>
                      </a:prstGeom>
                    </p:spPr>
                  </p:pic>
                </p:oleObj>
              </mc:Fallback>
            </mc:AlternateContent>
          </a:graphicData>
        </a:graphic>
      </p:graphicFrame>
    </p:spTree>
    <p:extLst>
      <p:ext uri="{BB962C8B-B14F-4D97-AF65-F5344CB8AC3E}">
        <p14:creationId xmlns:p14="http://schemas.microsoft.com/office/powerpoint/2010/main" val="2478121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5F0397-C350-4BBF-B4F7-FF238CBE73EE}"/>
              </a:ext>
            </a:extLst>
          </p:cNvPr>
          <p:cNvSpPr>
            <a:spLocks noGrp="1"/>
          </p:cNvSpPr>
          <p:nvPr>
            <p:ph type="sldNum" sz="quarter" idx="12"/>
          </p:nvPr>
        </p:nvSpPr>
        <p:spPr/>
        <p:txBody>
          <a:bodyPr/>
          <a:lstStyle/>
          <a:p>
            <a:fld id="{273D50BF-F804-4F2B-A050-D3DD5B4A1FE5}" type="slidenum">
              <a:rPr lang="zh-TW" altLang="en-US" smtClean="0"/>
              <a:pPr/>
              <a:t>57</a:t>
            </a:fld>
            <a:endParaRPr lang="zh-TW" altLang="en-US" dirty="0"/>
          </a:p>
        </p:txBody>
      </p:sp>
      <mc:AlternateContent xmlns:mc="http://schemas.openxmlformats.org/markup-compatibility/2006" xmlns:a14="http://schemas.microsoft.com/office/drawing/2010/main">
        <mc:Choice Requires="a14">
          <p:sp>
            <p:nvSpPr>
              <p:cNvPr id="6" name="內容版面配置區 2">
                <a:extLst>
                  <a:ext uri="{FF2B5EF4-FFF2-40B4-BE49-F238E27FC236}">
                    <a16:creationId xmlns:a16="http://schemas.microsoft.com/office/drawing/2014/main" id="{4F6F3585-8245-48E9-A4E0-25FA266BDDC2}"/>
                  </a:ext>
                </a:extLst>
              </p:cNvPr>
              <p:cNvSpPr txBox="1">
                <a:spLocks/>
              </p:cNvSpPr>
              <p:nvPr/>
            </p:nvSpPr>
            <p:spPr>
              <a:xfrm>
                <a:off x="444243" y="292963"/>
                <a:ext cx="11563825" cy="60933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TW" dirty="0">
                    <a:solidFill>
                      <a:prstClr val="black"/>
                    </a:solidFill>
                    <a:latin typeface="Calibri" panose="020F0502020204030204"/>
                    <a:ea typeface="新細明體" panose="02020500000000000000" pitchFamily="18" charset="-120"/>
                  </a:rPr>
                  <a:t>Find an optimal </a:t>
                </a:r>
                <a:r>
                  <a:rPr lang="en-US" altLang="zh-TW" dirty="0" err="1">
                    <a:solidFill>
                      <a:prstClr val="black"/>
                    </a:solidFill>
                    <a:latin typeface="Calibri" panose="020F0502020204030204"/>
                    <a:ea typeface="新細明體" panose="02020500000000000000" pitchFamily="18" charset="-120"/>
                  </a:rPr>
                  <a:t>parenthesization</a:t>
                </a:r>
                <a:r>
                  <a:rPr lang="en-US" altLang="zh-TW" dirty="0">
                    <a:solidFill>
                      <a:prstClr val="black"/>
                    </a:solidFill>
                    <a:latin typeface="Calibri" panose="020F0502020204030204"/>
                    <a:ea typeface="新細明體" panose="02020500000000000000" pitchFamily="18" charset="-120"/>
                  </a:rPr>
                  <a:t> of a matrix-chain product whose sequence of dimensions is </a:t>
                </a:r>
                <a14:m>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5, 10, 3, 12, 5, 50, 6</m:t>
                        </m:r>
                      </m:e>
                    </m:d>
                    <m:r>
                      <a:rPr lang="en-US" altLang="zh-TW" i="1" smtClean="0">
                        <a:solidFill>
                          <a:prstClr val="black"/>
                        </a:solidFill>
                        <a:latin typeface="Cambria Math" panose="02040503050406030204" pitchFamily="18" charset="0"/>
                        <a:ea typeface="新細明體" panose="02020500000000000000" pitchFamily="18" charset="-120"/>
                      </a:rPr>
                      <m:t>.</m:t>
                    </m:r>
                  </m:oMath>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6" name="內容版面配置區 2">
                <a:extLst>
                  <a:ext uri="{FF2B5EF4-FFF2-40B4-BE49-F238E27FC236}">
                    <a16:creationId xmlns:a16="http://schemas.microsoft.com/office/drawing/2014/main" id="{4F6F3585-8245-48E9-A4E0-25FA266BDDC2}"/>
                  </a:ext>
                </a:extLst>
              </p:cNvPr>
              <p:cNvSpPr txBox="1">
                <a:spLocks noRot="1" noChangeAspect="1" noMove="1" noResize="1" noEditPoints="1" noAdjustHandles="1" noChangeArrowheads="1" noChangeShapeType="1" noTextEdit="1"/>
              </p:cNvSpPr>
              <p:nvPr/>
            </p:nvSpPr>
            <p:spPr>
              <a:xfrm>
                <a:off x="444243" y="292963"/>
                <a:ext cx="11563825" cy="6093369"/>
              </a:xfrm>
              <a:prstGeom prst="rect">
                <a:avLst/>
              </a:prstGeom>
              <a:blipFill>
                <a:blip r:embed="rId2"/>
                <a:stretch>
                  <a:fillRect l="-949" t="-1600" r="-211"/>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2901C9BE-C581-4673-B12A-5D475335E580}"/>
              </a:ext>
            </a:extLst>
          </p:cNvPr>
          <p:cNvGrpSpPr/>
          <p:nvPr/>
        </p:nvGrpSpPr>
        <p:grpSpPr>
          <a:xfrm>
            <a:off x="1234526" y="1536294"/>
            <a:ext cx="5055066" cy="3142238"/>
            <a:chOff x="1943139" y="2871136"/>
            <a:chExt cx="4070768" cy="2377624"/>
          </a:xfrm>
        </p:grpSpPr>
        <p:sp>
          <p:nvSpPr>
            <p:cNvPr id="7" name="流程圖: 決策 6">
              <a:extLst>
                <a:ext uri="{FF2B5EF4-FFF2-40B4-BE49-F238E27FC236}">
                  <a16:creationId xmlns:a16="http://schemas.microsoft.com/office/drawing/2014/main" id="{037F5B2C-B20D-43B1-9423-164D19F41717}"/>
                </a:ext>
              </a:extLst>
            </p:cNvPr>
            <p:cNvSpPr/>
            <p:nvPr/>
          </p:nvSpPr>
          <p:spPr>
            <a:xfrm>
              <a:off x="3644211" y="287113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endParaRPr>
            </a:p>
          </p:txBody>
        </p:sp>
        <p:sp>
          <p:nvSpPr>
            <p:cNvPr id="36" name="流程圖: 決策 35">
              <a:extLst>
                <a:ext uri="{FF2B5EF4-FFF2-40B4-BE49-F238E27FC236}">
                  <a16:creationId xmlns:a16="http://schemas.microsoft.com/office/drawing/2014/main" id="{5A7BA3FB-F078-40BC-A2A5-D0EB298C5621}"/>
                </a:ext>
              </a:extLst>
            </p:cNvPr>
            <p:cNvSpPr/>
            <p:nvPr/>
          </p:nvSpPr>
          <p:spPr>
            <a:xfrm>
              <a:off x="3303997" y="320858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37" name="流程圖: 決策 36">
              <a:extLst>
                <a:ext uri="{FF2B5EF4-FFF2-40B4-BE49-F238E27FC236}">
                  <a16:creationId xmlns:a16="http://schemas.microsoft.com/office/drawing/2014/main" id="{8659B871-8EE2-41FC-9C8F-76BF95D0004C}"/>
                </a:ext>
              </a:extLst>
            </p:cNvPr>
            <p:cNvSpPr/>
            <p:nvPr/>
          </p:nvSpPr>
          <p:spPr>
            <a:xfrm>
              <a:off x="2963783" y="354603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38" name="流程圖: 決策 37">
              <a:extLst>
                <a:ext uri="{FF2B5EF4-FFF2-40B4-BE49-F238E27FC236}">
                  <a16:creationId xmlns:a16="http://schemas.microsoft.com/office/drawing/2014/main" id="{9E4C5495-BB3E-4BB7-9D7F-56FEA9CE4EF3}"/>
                </a:ext>
              </a:extLst>
            </p:cNvPr>
            <p:cNvSpPr/>
            <p:nvPr/>
          </p:nvSpPr>
          <p:spPr>
            <a:xfrm>
              <a:off x="2623569" y="38834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39" name="流程圖: 決策 38">
              <a:extLst>
                <a:ext uri="{FF2B5EF4-FFF2-40B4-BE49-F238E27FC236}">
                  <a16:creationId xmlns:a16="http://schemas.microsoft.com/office/drawing/2014/main" id="{69257AC5-2293-4986-97C7-33530F1944F7}"/>
                </a:ext>
              </a:extLst>
            </p:cNvPr>
            <p:cNvSpPr/>
            <p:nvPr/>
          </p:nvSpPr>
          <p:spPr>
            <a:xfrm>
              <a:off x="2283354" y="422092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150</a:t>
              </a:r>
              <a:endParaRPr lang="zh-TW" altLang="en-US" sz="1200" dirty="0">
                <a:solidFill>
                  <a:schemeClr val="tx1"/>
                </a:solidFill>
              </a:endParaRPr>
            </a:p>
          </p:txBody>
        </p:sp>
        <p:sp>
          <p:nvSpPr>
            <p:cNvPr id="40" name="流程圖: 決策 39">
              <a:extLst>
                <a:ext uri="{FF2B5EF4-FFF2-40B4-BE49-F238E27FC236}">
                  <a16:creationId xmlns:a16="http://schemas.microsoft.com/office/drawing/2014/main" id="{006922FB-EC05-4AEC-AB61-52BB06290E3C}"/>
                </a:ext>
              </a:extLst>
            </p:cNvPr>
            <p:cNvSpPr/>
            <p:nvPr/>
          </p:nvSpPr>
          <p:spPr>
            <a:xfrm>
              <a:off x="1943139" y="455837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41" name="流程圖: 決策 40">
              <a:extLst>
                <a:ext uri="{FF2B5EF4-FFF2-40B4-BE49-F238E27FC236}">
                  <a16:creationId xmlns:a16="http://schemas.microsoft.com/office/drawing/2014/main" id="{32E0BF12-BF8F-45F8-842C-B13BFEA7777B}"/>
                </a:ext>
              </a:extLst>
            </p:cNvPr>
            <p:cNvSpPr/>
            <p:nvPr/>
          </p:nvSpPr>
          <p:spPr>
            <a:xfrm>
              <a:off x="3985180" y="321489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42" name="流程圖: 決策 41">
              <a:extLst>
                <a:ext uri="{FF2B5EF4-FFF2-40B4-BE49-F238E27FC236}">
                  <a16:creationId xmlns:a16="http://schemas.microsoft.com/office/drawing/2014/main" id="{5E95F703-C911-4785-915F-F7775D76A73E}"/>
                </a:ext>
              </a:extLst>
            </p:cNvPr>
            <p:cNvSpPr/>
            <p:nvPr/>
          </p:nvSpPr>
          <p:spPr>
            <a:xfrm>
              <a:off x="3644966" y="35523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43" name="流程圖: 決策 42">
              <a:extLst>
                <a:ext uri="{FF2B5EF4-FFF2-40B4-BE49-F238E27FC236}">
                  <a16:creationId xmlns:a16="http://schemas.microsoft.com/office/drawing/2014/main" id="{890331CC-47D8-4E50-A0E1-3E92304E87CD}"/>
                </a:ext>
              </a:extLst>
            </p:cNvPr>
            <p:cNvSpPr/>
            <p:nvPr/>
          </p:nvSpPr>
          <p:spPr>
            <a:xfrm>
              <a:off x="3304752" y="388979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44" name="流程圖: 決策 43">
              <a:extLst>
                <a:ext uri="{FF2B5EF4-FFF2-40B4-BE49-F238E27FC236}">
                  <a16:creationId xmlns:a16="http://schemas.microsoft.com/office/drawing/2014/main" id="{09F6C78F-9136-4068-BD4A-8745970DBD93}"/>
                </a:ext>
              </a:extLst>
            </p:cNvPr>
            <p:cNvSpPr/>
            <p:nvPr/>
          </p:nvSpPr>
          <p:spPr>
            <a:xfrm>
              <a:off x="2964538" y="42272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360</a:t>
              </a:r>
              <a:endParaRPr lang="zh-TW" altLang="en-US" sz="1200" dirty="0">
                <a:solidFill>
                  <a:schemeClr val="tx1"/>
                </a:solidFill>
              </a:endParaRPr>
            </a:p>
          </p:txBody>
        </p:sp>
        <p:sp>
          <p:nvSpPr>
            <p:cNvPr id="45" name="流程圖: 決策 44">
              <a:extLst>
                <a:ext uri="{FF2B5EF4-FFF2-40B4-BE49-F238E27FC236}">
                  <a16:creationId xmlns:a16="http://schemas.microsoft.com/office/drawing/2014/main" id="{1970B1D5-8B29-4688-A457-A8C385316DE7}"/>
                </a:ext>
              </a:extLst>
            </p:cNvPr>
            <p:cNvSpPr/>
            <p:nvPr/>
          </p:nvSpPr>
          <p:spPr>
            <a:xfrm>
              <a:off x="2624323" y="4564691"/>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5" name="流程圖: 決策 54">
              <a:extLst>
                <a:ext uri="{FF2B5EF4-FFF2-40B4-BE49-F238E27FC236}">
                  <a16:creationId xmlns:a16="http://schemas.microsoft.com/office/drawing/2014/main" id="{60840C98-80F2-4989-A785-14C1D204A295}"/>
                </a:ext>
              </a:extLst>
            </p:cNvPr>
            <p:cNvSpPr/>
            <p:nvPr/>
          </p:nvSpPr>
          <p:spPr>
            <a:xfrm>
              <a:off x="4319092" y="35515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56" name="流程圖: 決策 55">
              <a:extLst>
                <a:ext uri="{FF2B5EF4-FFF2-40B4-BE49-F238E27FC236}">
                  <a16:creationId xmlns:a16="http://schemas.microsoft.com/office/drawing/2014/main" id="{F89CD5A9-2AC0-4968-9191-A52ADA1D9950}"/>
                </a:ext>
              </a:extLst>
            </p:cNvPr>
            <p:cNvSpPr/>
            <p:nvPr/>
          </p:nvSpPr>
          <p:spPr>
            <a:xfrm>
              <a:off x="3978879" y="388899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57" name="流程圖: 決策 56">
              <a:extLst>
                <a:ext uri="{FF2B5EF4-FFF2-40B4-BE49-F238E27FC236}">
                  <a16:creationId xmlns:a16="http://schemas.microsoft.com/office/drawing/2014/main" id="{130948DF-4D37-41A1-8B54-B380DA68036D}"/>
                </a:ext>
              </a:extLst>
            </p:cNvPr>
            <p:cNvSpPr/>
            <p:nvPr/>
          </p:nvSpPr>
          <p:spPr>
            <a:xfrm>
              <a:off x="3638664" y="422644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180</a:t>
              </a:r>
              <a:endParaRPr lang="zh-TW" altLang="en-US" sz="1200" dirty="0">
                <a:solidFill>
                  <a:schemeClr val="tx1"/>
                </a:solidFill>
              </a:endParaRPr>
            </a:p>
          </p:txBody>
        </p:sp>
        <p:sp>
          <p:nvSpPr>
            <p:cNvPr id="58" name="流程圖: 決策 57">
              <a:extLst>
                <a:ext uri="{FF2B5EF4-FFF2-40B4-BE49-F238E27FC236}">
                  <a16:creationId xmlns:a16="http://schemas.microsoft.com/office/drawing/2014/main" id="{81340AE6-4946-4998-B88A-843290B56643}"/>
                </a:ext>
              </a:extLst>
            </p:cNvPr>
            <p:cNvSpPr/>
            <p:nvPr/>
          </p:nvSpPr>
          <p:spPr>
            <a:xfrm>
              <a:off x="3298450" y="456389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9" name="流程圖: 決策 58">
              <a:extLst>
                <a:ext uri="{FF2B5EF4-FFF2-40B4-BE49-F238E27FC236}">
                  <a16:creationId xmlns:a16="http://schemas.microsoft.com/office/drawing/2014/main" id="{7C7B03D4-8F22-4F4E-BF42-5D38495118DE}"/>
                </a:ext>
              </a:extLst>
            </p:cNvPr>
            <p:cNvSpPr/>
            <p:nvPr/>
          </p:nvSpPr>
          <p:spPr>
            <a:xfrm>
              <a:off x="4656534" y="38917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60" name="流程圖: 決策 59">
              <a:extLst>
                <a:ext uri="{FF2B5EF4-FFF2-40B4-BE49-F238E27FC236}">
                  <a16:creationId xmlns:a16="http://schemas.microsoft.com/office/drawing/2014/main" id="{C58D4611-D01C-41F7-A7AB-949D80DBFEB8}"/>
                </a:ext>
              </a:extLst>
            </p:cNvPr>
            <p:cNvSpPr/>
            <p:nvPr/>
          </p:nvSpPr>
          <p:spPr>
            <a:xfrm>
              <a:off x="4316320" y="422920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3000</a:t>
              </a:r>
              <a:endParaRPr lang="zh-TW" altLang="en-US" sz="800" dirty="0">
                <a:solidFill>
                  <a:schemeClr val="tx1"/>
                </a:solidFill>
              </a:endParaRPr>
            </a:p>
          </p:txBody>
        </p:sp>
        <p:sp>
          <p:nvSpPr>
            <p:cNvPr id="61" name="流程圖: 決策 60">
              <a:extLst>
                <a:ext uri="{FF2B5EF4-FFF2-40B4-BE49-F238E27FC236}">
                  <a16:creationId xmlns:a16="http://schemas.microsoft.com/office/drawing/2014/main" id="{BC3EA201-A048-48E0-B877-1D781131151D}"/>
                </a:ext>
              </a:extLst>
            </p:cNvPr>
            <p:cNvSpPr/>
            <p:nvPr/>
          </p:nvSpPr>
          <p:spPr>
            <a:xfrm>
              <a:off x="3976105" y="456665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2" name="流程圖: 決策 61">
              <a:extLst>
                <a:ext uri="{FF2B5EF4-FFF2-40B4-BE49-F238E27FC236}">
                  <a16:creationId xmlns:a16="http://schemas.microsoft.com/office/drawing/2014/main" id="{3F9E9E65-6998-4131-BD98-DCF102023E9A}"/>
                </a:ext>
              </a:extLst>
            </p:cNvPr>
            <p:cNvSpPr/>
            <p:nvPr/>
          </p:nvSpPr>
          <p:spPr>
            <a:xfrm>
              <a:off x="4994909" y="42329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1500</a:t>
              </a:r>
              <a:endParaRPr lang="zh-TW" altLang="en-US" sz="800" dirty="0">
                <a:solidFill>
                  <a:schemeClr val="tx1"/>
                </a:solidFill>
              </a:endParaRPr>
            </a:p>
          </p:txBody>
        </p:sp>
        <p:sp>
          <p:nvSpPr>
            <p:cNvPr id="63" name="流程圖: 決策 62">
              <a:extLst>
                <a:ext uri="{FF2B5EF4-FFF2-40B4-BE49-F238E27FC236}">
                  <a16:creationId xmlns:a16="http://schemas.microsoft.com/office/drawing/2014/main" id="{31928124-2A86-4681-8D9E-55F1D723932C}"/>
                </a:ext>
              </a:extLst>
            </p:cNvPr>
            <p:cNvSpPr/>
            <p:nvPr/>
          </p:nvSpPr>
          <p:spPr>
            <a:xfrm>
              <a:off x="4654696" y="45703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4" name="流程圖: 決策 63">
              <a:extLst>
                <a:ext uri="{FF2B5EF4-FFF2-40B4-BE49-F238E27FC236}">
                  <a16:creationId xmlns:a16="http://schemas.microsoft.com/office/drawing/2014/main" id="{3CCB6D10-D4EB-4575-8662-14ECCB4065DE}"/>
                </a:ext>
              </a:extLst>
            </p:cNvPr>
            <p:cNvSpPr/>
            <p:nvPr/>
          </p:nvSpPr>
          <p:spPr>
            <a:xfrm>
              <a:off x="5333286" y="45740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grpSp>
      <p:sp>
        <p:nvSpPr>
          <p:cNvPr id="69" name="流程圖: 決策 68">
            <a:extLst>
              <a:ext uri="{FF2B5EF4-FFF2-40B4-BE49-F238E27FC236}">
                <a16:creationId xmlns:a16="http://schemas.microsoft.com/office/drawing/2014/main" id="{3E52096B-F38E-4B1E-BAAD-02CFE01F2456}"/>
              </a:ext>
            </a:extLst>
          </p:cNvPr>
          <p:cNvSpPr/>
          <p:nvPr/>
        </p:nvSpPr>
        <p:spPr>
          <a:xfrm>
            <a:off x="8599431" y="16009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0" name="流程圖: 決策 69">
            <a:extLst>
              <a:ext uri="{FF2B5EF4-FFF2-40B4-BE49-F238E27FC236}">
                <a16:creationId xmlns:a16="http://schemas.microsoft.com/office/drawing/2014/main" id="{E61E779A-B81D-4C15-9C20-61A43A86CEC4}"/>
              </a:ext>
            </a:extLst>
          </p:cNvPr>
          <p:cNvSpPr/>
          <p:nvPr/>
        </p:nvSpPr>
        <p:spPr>
          <a:xfrm>
            <a:off x="8259217" y="193839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流程圖: 決策 70">
            <a:extLst>
              <a:ext uri="{FF2B5EF4-FFF2-40B4-BE49-F238E27FC236}">
                <a16:creationId xmlns:a16="http://schemas.microsoft.com/office/drawing/2014/main" id="{4D91F63C-3344-47F8-BB17-96BC304ACECB}"/>
              </a:ext>
            </a:extLst>
          </p:cNvPr>
          <p:cNvSpPr/>
          <p:nvPr/>
        </p:nvSpPr>
        <p:spPr>
          <a:xfrm>
            <a:off x="7919003" y="22758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2" name="流程圖: 決策 71">
            <a:extLst>
              <a:ext uri="{FF2B5EF4-FFF2-40B4-BE49-F238E27FC236}">
                <a16:creationId xmlns:a16="http://schemas.microsoft.com/office/drawing/2014/main" id="{F930BEC9-4D17-444C-8AE8-5F92AFCDFC96}"/>
              </a:ext>
            </a:extLst>
          </p:cNvPr>
          <p:cNvSpPr/>
          <p:nvPr/>
        </p:nvSpPr>
        <p:spPr>
          <a:xfrm>
            <a:off x="7578789" y="261329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3" name="流程圖: 決策 72">
            <a:extLst>
              <a:ext uri="{FF2B5EF4-FFF2-40B4-BE49-F238E27FC236}">
                <a16:creationId xmlns:a16="http://schemas.microsoft.com/office/drawing/2014/main" id="{7A4BF536-1FFE-4B4F-9902-C7C16ACF05D7}"/>
              </a:ext>
            </a:extLst>
          </p:cNvPr>
          <p:cNvSpPr/>
          <p:nvPr/>
        </p:nvSpPr>
        <p:spPr>
          <a:xfrm>
            <a:off x="7238574" y="295073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5" name="流程圖: 決策 74">
            <a:extLst>
              <a:ext uri="{FF2B5EF4-FFF2-40B4-BE49-F238E27FC236}">
                <a16:creationId xmlns:a16="http://schemas.microsoft.com/office/drawing/2014/main" id="{3A8B3657-C136-458F-A84B-9D7E580C72BA}"/>
              </a:ext>
            </a:extLst>
          </p:cNvPr>
          <p:cNvSpPr/>
          <p:nvPr/>
        </p:nvSpPr>
        <p:spPr>
          <a:xfrm>
            <a:off x="8940400" y="194471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6" name="流程圖: 決策 75">
            <a:extLst>
              <a:ext uri="{FF2B5EF4-FFF2-40B4-BE49-F238E27FC236}">
                <a16:creationId xmlns:a16="http://schemas.microsoft.com/office/drawing/2014/main" id="{133486D1-69F1-4812-ACE4-60B57D914962}"/>
              </a:ext>
            </a:extLst>
          </p:cNvPr>
          <p:cNvSpPr/>
          <p:nvPr/>
        </p:nvSpPr>
        <p:spPr>
          <a:xfrm>
            <a:off x="8600186" y="228215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7" name="流程圖: 決策 76">
            <a:extLst>
              <a:ext uri="{FF2B5EF4-FFF2-40B4-BE49-F238E27FC236}">
                <a16:creationId xmlns:a16="http://schemas.microsoft.com/office/drawing/2014/main" id="{9183E54B-D0F3-4B04-A303-DD029E6806C0}"/>
              </a:ext>
            </a:extLst>
          </p:cNvPr>
          <p:cNvSpPr/>
          <p:nvPr/>
        </p:nvSpPr>
        <p:spPr>
          <a:xfrm>
            <a:off x="8259972" y="26196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8" name="流程圖: 決策 77">
            <a:extLst>
              <a:ext uri="{FF2B5EF4-FFF2-40B4-BE49-F238E27FC236}">
                <a16:creationId xmlns:a16="http://schemas.microsoft.com/office/drawing/2014/main" id="{70E3065A-5247-4122-A133-8291E9F4BDEA}"/>
              </a:ext>
            </a:extLst>
          </p:cNvPr>
          <p:cNvSpPr/>
          <p:nvPr/>
        </p:nvSpPr>
        <p:spPr>
          <a:xfrm>
            <a:off x="7919758" y="29570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80" name="流程圖: 決策 79">
            <a:extLst>
              <a:ext uri="{FF2B5EF4-FFF2-40B4-BE49-F238E27FC236}">
                <a16:creationId xmlns:a16="http://schemas.microsoft.com/office/drawing/2014/main" id="{5E402512-B422-4FEC-B489-A53BC75AE075}"/>
              </a:ext>
            </a:extLst>
          </p:cNvPr>
          <p:cNvSpPr/>
          <p:nvPr/>
        </p:nvSpPr>
        <p:spPr>
          <a:xfrm>
            <a:off x="9274312" y="228136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1" name="流程圖: 決策 80">
            <a:extLst>
              <a:ext uri="{FF2B5EF4-FFF2-40B4-BE49-F238E27FC236}">
                <a16:creationId xmlns:a16="http://schemas.microsoft.com/office/drawing/2014/main" id="{6AE93F1B-0A43-4DC5-84DC-09A80E2CA0DE}"/>
              </a:ext>
            </a:extLst>
          </p:cNvPr>
          <p:cNvSpPr/>
          <p:nvPr/>
        </p:nvSpPr>
        <p:spPr>
          <a:xfrm>
            <a:off x="8934099" y="261880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2" name="流程圖: 決策 81">
            <a:extLst>
              <a:ext uri="{FF2B5EF4-FFF2-40B4-BE49-F238E27FC236}">
                <a16:creationId xmlns:a16="http://schemas.microsoft.com/office/drawing/2014/main" id="{09AD43F5-6EB3-446C-AD6B-1A7BDC8101E6}"/>
              </a:ext>
            </a:extLst>
          </p:cNvPr>
          <p:cNvSpPr/>
          <p:nvPr/>
        </p:nvSpPr>
        <p:spPr>
          <a:xfrm>
            <a:off x="8593884" y="295625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84" name="流程圖: 決策 83">
            <a:extLst>
              <a:ext uri="{FF2B5EF4-FFF2-40B4-BE49-F238E27FC236}">
                <a16:creationId xmlns:a16="http://schemas.microsoft.com/office/drawing/2014/main" id="{B7320050-9593-4A88-9569-1330DFB18D2E}"/>
              </a:ext>
            </a:extLst>
          </p:cNvPr>
          <p:cNvSpPr/>
          <p:nvPr/>
        </p:nvSpPr>
        <p:spPr>
          <a:xfrm>
            <a:off x="9611754" y="262156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5" name="流程圖: 決策 84">
            <a:extLst>
              <a:ext uri="{FF2B5EF4-FFF2-40B4-BE49-F238E27FC236}">
                <a16:creationId xmlns:a16="http://schemas.microsoft.com/office/drawing/2014/main" id="{1A862329-7B64-4447-B2D5-F18991F0953A}"/>
              </a:ext>
            </a:extLst>
          </p:cNvPr>
          <p:cNvSpPr/>
          <p:nvPr/>
        </p:nvSpPr>
        <p:spPr>
          <a:xfrm>
            <a:off x="9271540" y="295901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7" name="流程圖: 決策 86">
            <a:extLst>
              <a:ext uri="{FF2B5EF4-FFF2-40B4-BE49-F238E27FC236}">
                <a16:creationId xmlns:a16="http://schemas.microsoft.com/office/drawing/2014/main" id="{A9737BFC-2566-4D8A-9EB9-FA72B8F0ADF7}"/>
              </a:ext>
            </a:extLst>
          </p:cNvPr>
          <p:cNvSpPr/>
          <p:nvPr/>
        </p:nvSpPr>
        <p:spPr>
          <a:xfrm>
            <a:off x="9950129" y="296271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5</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387BFDAF-6E9E-4621-86EA-2AA2F2F67D20}"/>
                  </a:ext>
                </a:extLst>
              </p:cNvPr>
              <p:cNvSpPr txBox="1"/>
              <p:nvPr/>
            </p:nvSpPr>
            <p:spPr>
              <a:xfrm>
                <a:off x="3674868" y="1074362"/>
                <a:ext cx="25564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𝑚</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0" name="文字方塊 89">
                <a:extLst>
                  <a:ext uri="{FF2B5EF4-FFF2-40B4-BE49-F238E27FC236}">
                    <a16:creationId xmlns:a16="http://schemas.microsoft.com/office/drawing/2014/main" id="{387BFDAF-6E9E-4621-86EA-2AA2F2F67D20}"/>
                  </a:ext>
                </a:extLst>
              </p:cNvPr>
              <p:cNvSpPr txBox="1">
                <a:spLocks noRot="1" noChangeAspect="1" noMove="1" noResize="1" noEditPoints="1" noAdjustHandles="1" noChangeArrowheads="1" noChangeShapeType="1" noTextEdit="1"/>
              </p:cNvSpPr>
              <p:nvPr/>
            </p:nvSpPr>
            <p:spPr>
              <a:xfrm>
                <a:off x="3674868" y="1074362"/>
                <a:ext cx="255646" cy="4154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E52C170E-C502-4FE5-8EA3-7D817EFDF1F2}"/>
                  </a:ext>
                </a:extLst>
              </p:cNvPr>
              <p:cNvSpPr txBox="1"/>
              <p:nvPr/>
            </p:nvSpPr>
            <p:spPr>
              <a:xfrm>
                <a:off x="8835887" y="1013568"/>
                <a:ext cx="190875"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𝑠</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1" name="文字方塊 90">
                <a:extLst>
                  <a:ext uri="{FF2B5EF4-FFF2-40B4-BE49-F238E27FC236}">
                    <a16:creationId xmlns:a16="http://schemas.microsoft.com/office/drawing/2014/main" id="{E52C170E-C502-4FE5-8EA3-7D817EFDF1F2}"/>
                  </a:ext>
                </a:extLst>
              </p:cNvPr>
              <p:cNvSpPr txBox="1">
                <a:spLocks noRot="1" noChangeAspect="1" noMove="1" noResize="1" noEditPoints="1" noAdjustHandles="1" noChangeArrowheads="1" noChangeShapeType="1" noTextEdit="1"/>
              </p:cNvSpPr>
              <p:nvPr/>
            </p:nvSpPr>
            <p:spPr>
              <a:xfrm>
                <a:off x="8835887" y="1013568"/>
                <a:ext cx="190875"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0B61165-C559-490E-B921-B34910913314}"/>
                  </a:ext>
                </a:extLst>
              </p:cNvPr>
              <p:cNvSpPr txBox="1"/>
              <p:nvPr/>
            </p:nvSpPr>
            <p:spPr>
              <a:xfrm>
                <a:off x="1698265" y="2250959"/>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2" name="文字方塊 91">
                <a:extLst>
                  <a:ext uri="{FF2B5EF4-FFF2-40B4-BE49-F238E27FC236}">
                    <a16:creationId xmlns:a16="http://schemas.microsoft.com/office/drawing/2014/main" id="{20B61165-C559-490E-B921-B34910913314}"/>
                  </a:ext>
                </a:extLst>
              </p:cNvPr>
              <p:cNvSpPr txBox="1">
                <a:spLocks noRot="1" noChangeAspect="1" noMove="1" noResize="1" noEditPoints="1" noAdjustHandles="1" noChangeArrowheads="1" noChangeShapeType="1" noTextEdit="1"/>
              </p:cNvSpPr>
              <p:nvPr/>
            </p:nvSpPr>
            <p:spPr>
              <a:xfrm>
                <a:off x="1698265" y="2250959"/>
                <a:ext cx="25564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867938D0-A5E8-405D-B2B3-F1ED0D25B438}"/>
                  </a:ext>
                </a:extLst>
              </p:cNvPr>
              <p:cNvSpPr txBox="1"/>
              <p:nvPr/>
            </p:nvSpPr>
            <p:spPr>
              <a:xfrm>
                <a:off x="7110751" y="186015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3" name="文字方塊 92">
                <a:extLst>
                  <a:ext uri="{FF2B5EF4-FFF2-40B4-BE49-F238E27FC236}">
                    <a16:creationId xmlns:a16="http://schemas.microsoft.com/office/drawing/2014/main" id="{867938D0-A5E8-405D-B2B3-F1ED0D25B438}"/>
                  </a:ext>
                </a:extLst>
              </p:cNvPr>
              <p:cNvSpPr txBox="1">
                <a:spLocks noRot="1" noChangeAspect="1" noMove="1" noResize="1" noEditPoints="1" noAdjustHandles="1" noChangeArrowheads="1" noChangeShapeType="1" noTextEdit="1"/>
              </p:cNvSpPr>
              <p:nvPr/>
            </p:nvSpPr>
            <p:spPr>
              <a:xfrm>
                <a:off x="7110751" y="1860152"/>
                <a:ext cx="25564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B16FB62-B6C5-4B16-ADF7-76377F006C9D}"/>
                  </a:ext>
                </a:extLst>
              </p:cNvPr>
              <p:cNvSpPr txBox="1"/>
              <p:nvPr/>
            </p:nvSpPr>
            <p:spPr>
              <a:xfrm>
                <a:off x="5537037" y="230168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4" name="文字方塊 93">
                <a:extLst>
                  <a:ext uri="{FF2B5EF4-FFF2-40B4-BE49-F238E27FC236}">
                    <a16:creationId xmlns:a16="http://schemas.microsoft.com/office/drawing/2014/main" id="{DB16FB62-B6C5-4B16-ADF7-76377F006C9D}"/>
                  </a:ext>
                </a:extLst>
              </p:cNvPr>
              <p:cNvSpPr txBox="1">
                <a:spLocks noRot="1" noChangeAspect="1" noMove="1" noResize="1" noEditPoints="1" noAdjustHandles="1" noChangeArrowheads="1" noChangeShapeType="1" noTextEdit="1"/>
              </p:cNvSpPr>
              <p:nvPr/>
            </p:nvSpPr>
            <p:spPr>
              <a:xfrm>
                <a:off x="5537037" y="2301688"/>
                <a:ext cx="25564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E7F1EE33-E57E-48F0-ACB7-A08E225066BE}"/>
                  </a:ext>
                </a:extLst>
              </p:cNvPr>
              <p:cNvSpPr txBox="1"/>
              <p:nvPr/>
            </p:nvSpPr>
            <p:spPr>
              <a:xfrm>
                <a:off x="10558898" y="186015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5" name="文字方塊 94">
                <a:extLst>
                  <a:ext uri="{FF2B5EF4-FFF2-40B4-BE49-F238E27FC236}">
                    <a16:creationId xmlns:a16="http://schemas.microsoft.com/office/drawing/2014/main" id="{E7F1EE33-E57E-48F0-ACB7-A08E225066BE}"/>
                  </a:ext>
                </a:extLst>
              </p:cNvPr>
              <p:cNvSpPr txBox="1">
                <a:spLocks noRot="1" noChangeAspect="1" noMove="1" noResize="1" noEditPoints="1" noAdjustHandles="1" noChangeArrowheads="1" noChangeShapeType="1" noTextEdit="1"/>
              </p:cNvSpPr>
              <p:nvPr/>
            </p:nvSpPr>
            <p:spPr>
              <a:xfrm>
                <a:off x="10558898" y="1860152"/>
                <a:ext cx="25564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50658022-78AF-4504-A8FA-7FD67709FF63}"/>
                  </a:ext>
                </a:extLst>
              </p:cNvPr>
              <p:cNvSpPr txBox="1"/>
              <p:nvPr/>
            </p:nvSpPr>
            <p:spPr>
              <a:xfrm>
                <a:off x="4043603" y="144342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6" name="文字方塊 95">
                <a:extLst>
                  <a:ext uri="{FF2B5EF4-FFF2-40B4-BE49-F238E27FC236}">
                    <a16:creationId xmlns:a16="http://schemas.microsoft.com/office/drawing/2014/main" id="{50658022-78AF-4504-A8FA-7FD67709FF63}"/>
                  </a:ext>
                </a:extLst>
              </p:cNvPr>
              <p:cNvSpPr txBox="1">
                <a:spLocks noRot="1" noChangeAspect="1" noMove="1" noResize="1" noEditPoints="1" noAdjustHandles="1" noChangeArrowheads="1" noChangeShapeType="1" noTextEdit="1"/>
              </p:cNvSpPr>
              <p:nvPr/>
            </p:nvSpPr>
            <p:spPr>
              <a:xfrm>
                <a:off x="4043603" y="1443425"/>
                <a:ext cx="25564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39C93D3-F2F8-4E8E-B531-B2A1A0FCBC9B}"/>
                  </a:ext>
                </a:extLst>
              </p:cNvPr>
              <p:cNvSpPr txBox="1"/>
              <p:nvPr/>
            </p:nvSpPr>
            <p:spPr>
              <a:xfrm>
                <a:off x="1262239" y="3536269"/>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7" name="文字方塊 96">
                <a:extLst>
                  <a:ext uri="{FF2B5EF4-FFF2-40B4-BE49-F238E27FC236}">
                    <a16:creationId xmlns:a16="http://schemas.microsoft.com/office/drawing/2014/main" id="{939C93D3-F2F8-4E8E-B531-B2A1A0FCBC9B}"/>
                  </a:ext>
                </a:extLst>
              </p:cNvPr>
              <p:cNvSpPr txBox="1">
                <a:spLocks noRot="1" noChangeAspect="1" noMove="1" noResize="1" noEditPoints="1" noAdjustHandles="1" noChangeArrowheads="1" noChangeShapeType="1" noTextEdit="1"/>
              </p:cNvSpPr>
              <p:nvPr/>
            </p:nvSpPr>
            <p:spPr>
              <a:xfrm>
                <a:off x="1262239" y="3536269"/>
                <a:ext cx="25564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EF878AD6-F9C1-4277-B628-3A8A6A15C93A}"/>
                  </a:ext>
                </a:extLst>
              </p:cNvPr>
              <p:cNvSpPr txBox="1"/>
              <p:nvPr/>
            </p:nvSpPr>
            <p:spPr>
              <a:xfrm>
                <a:off x="9204362" y="147152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9" name="文字方塊 98">
                <a:extLst>
                  <a:ext uri="{FF2B5EF4-FFF2-40B4-BE49-F238E27FC236}">
                    <a16:creationId xmlns:a16="http://schemas.microsoft.com/office/drawing/2014/main" id="{EF878AD6-F9C1-4277-B628-3A8A6A15C93A}"/>
                  </a:ext>
                </a:extLst>
              </p:cNvPr>
              <p:cNvSpPr txBox="1">
                <a:spLocks noRot="1" noChangeAspect="1" noMove="1" noResize="1" noEditPoints="1" noAdjustHandles="1" noChangeArrowheads="1" noChangeShapeType="1" noTextEdit="1"/>
              </p:cNvSpPr>
              <p:nvPr/>
            </p:nvSpPr>
            <p:spPr>
              <a:xfrm>
                <a:off x="9204362" y="1471523"/>
                <a:ext cx="255646" cy="41549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615D286-3227-4A51-B970-F0F2A980E7C0}"/>
                  </a:ext>
                </a:extLst>
              </p:cNvPr>
              <p:cNvSpPr txBox="1"/>
              <p:nvPr/>
            </p:nvSpPr>
            <p:spPr>
              <a:xfrm>
                <a:off x="4495801" y="186744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0" name="文字方塊 99">
                <a:extLst>
                  <a:ext uri="{FF2B5EF4-FFF2-40B4-BE49-F238E27FC236}">
                    <a16:creationId xmlns:a16="http://schemas.microsoft.com/office/drawing/2014/main" id="{2615D286-3227-4A51-B970-F0F2A980E7C0}"/>
                  </a:ext>
                </a:extLst>
              </p:cNvPr>
              <p:cNvSpPr txBox="1">
                <a:spLocks noRot="1" noChangeAspect="1" noMove="1" noResize="1" noEditPoints="1" noAdjustHandles="1" noChangeArrowheads="1" noChangeShapeType="1" noTextEdit="1"/>
              </p:cNvSpPr>
              <p:nvPr/>
            </p:nvSpPr>
            <p:spPr>
              <a:xfrm>
                <a:off x="4495801" y="1867445"/>
                <a:ext cx="255646" cy="41549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D8BF6A4-D905-44C6-BF58-0708C4F7CF49}"/>
                  </a:ext>
                </a:extLst>
              </p:cNvPr>
              <p:cNvSpPr txBox="1"/>
              <p:nvPr/>
            </p:nvSpPr>
            <p:spPr>
              <a:xfrm>
                <a:off x="1677663" y="312077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1" name="文字方塊 100">
                <a:extLst>
                  <a:ext uri="{FF2B5EF4-FFF2-40B4-BE49-F238E27FC236}">
                    <a16:creationId xmlns:a16="http://schemas.microsoft.com/office/drawing/2014/main" id="{6D8BF6A4-D905-44C6-BF58-0708C4F7CF49}"/>
                  </a:ext>
                </a:extLst>
              </p:cNvPr>
              <p:cNvSpPr txBox="1">
                <a:spLocks noRot="1" noChangeAspect="1" noMove="1" noResize="1" noEditPoints="1" noAdjustHandles="1" noChangeArrowheads="1" noChangeShapeType="1" noTextEdit="1"/>
              </p:cNvSpPr>
              <p:nvPr/>
            </p:nvSpPr>
            <p:spPr>
              <a:xfrm>
                <a:off x="1677663" y="3120771"/>
                <a:ext cx="255646" cy="41549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A1D20C50-4CDB-49A5-A44C-E12072B44FEC}"/>
                  </a:ext>
                </a:extLst>
              </p:cNvPr>
              <p:cNvSpPr txBox="1"/>
              <p:nvPr/>
            </p:nvSpPr>
            <p:spPr>
              <a:xfrm>
                <a:off x="7174663" y="271531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2" name="文字方塊 101">
                <a:extLst>
                  <a:ext uri="{FF2B5EF4-FFF2-40B4-BE49-F238E27FC236}">
                    <a16:creationId xmlns:a16="http://schemas.microsoft.com/office/drawing/2014/main" id="{A1D20C50-4CDB-49A5-A44C-E12072B44FEC}"/>
                  </a:ext>
                </a:extLst>
              </p:cNvPr>
              <p:cNvSpPr txBox="1">
                <a:spLocks noRot="1" noChangeAspect="1" noMove="1" noResize="1" noEditPoints="1" noAdjustHandles="1" noChangeArrowheads="1" noChangeShapeType="1" noTextEdit="1"/>
              </p:cNvSpPr>
              <p:nvPr/>
            </p:nvSpPr>
            <p:spPr>
              <a:xfrm>
                <a:off x="7174663" y="2715313"/>
                <a:ext cx="255646" cy="41549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14E44FD1-222F-46D6-ABB7-2BC7B7AA8D17}"/>
                  </a:ext>
                </a:extLst>
              </p:cNvPr>
              <p:cNvSpPr txBox="1"/>
              <p:nvPr/>
            </p:nvSpPr>
            <p:spPr>
              <a:xfrm>
                <a:off x="9482093" y="178681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3" name="文字方塊 102">
                <a:extLst>
                  <a:ext uri="{FF2B5EF4-FFF2-40B4-BE49-F238E27FC236}">
                    <a16:creationId xmlns:a16="http://schemas.microsoft.com/office/drawing/2014/main" id="{14E44FD1-222F-46D6-ABB7-2BC7B7AA8D17}"/>
                  </a:ext>
                </a:extLst>
              </p:cNvPr>
              <p:cNvSpPr txBox="1">
                <a:spLocks noRot="1" noChangeAspect="1" noMove="1" noResize="1" noEditPoints="1" noAdjustHandles="1" noChangeArrowheads="1" noChangeShapeType="1" noTextEdit="1"/>
              </p:cNvSpPr>
              <p:nvPr/>
            </p:nvSpPr>
            <p:spPr>
              <a:xfrm>
                <a:off x="9482093" y="1786811"/>
                <a:ext cx="255646" cy="41549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D18FA8D-7060-4080-AFA3-3F6A69F57905}"/>
                  </a:ext>
                </a:extLst>
              </p:cNvPr>
              <p:cNvSpPr txBox="1"/>
              <p:nvPr/>
            </p:nvSpPr>
            <p:spPr>
              <a:xfrm>
                <a:off x="4862911" y="227565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4" name="文字方塊 103">
                <a:extLst>
                  <a:ext uri="{FF2B5EF4-FFF2-40B4-BE49-F238E27FC236}">
                    <a16:creationId xmlns:a16="http://schemas.microsoft.com/office/drawing/2014/main" id="{FD18FA8D-7060-4080-AFA3-3F6A69F57905}"/>
                  </a:ext>
                </a:extLst>
              </p:cNvPr>
              <p:cNvSpPr txBox="1">
                <a:spLocks noRot="1" noChangeAspect="1" noMove="1" noResize="1" noEditPoints="1" noAdjustHandles="1" noChangeArrowheads="1" noChangeShapeType="1" noTextEdit="1"/>
              </p:cNvSpPr>
              <p:nvPr/>
            </p:nvSpPr>
            <p:spPr>
              <a:xfrm>
                <a:off x="4862911" y="2275650"/>
                <a:ext cx="255646" cy="41549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B5839993-8B75-4EE7-A2BD-7FA01D6F77DC}"/>
                  </a:ext>
                </a:extLst>
              </p:cNvPr>
              <p:cNvSpPr txBox="1"/>
              <p:nvPr/>
            </p:nvSpPr>
            <p:spPr>
              <a:xfrm>
                <a:off x="2076710" y="266867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5" name="文字方塊 104">
                <a:extLst>
                  <a:ext uri="{FF2B5EF4-FFF2-40B4-BE49-F238E27FC236}">
                    <a16:creationId xmlns:a16="http://schemas.microsoft.com/office/drawing/2014/main" id="{B5839993-8B75-4EE7-A2BD-7FA01D6F77DC}"/>
                  </a:ext>
                </a:extLst>
              </p:cNvPr>
              <p:cNvSpPr txBox="1">
                <a:spLocks noRot="1" noChangeAspect="1" noMove="1" noResize="1" noEditPoints="1" noAdjustHandles="1" noChangeArrowheads="1" noChangeShapeType="1" noTextEdit="1"/>
              </p:cNvSpPr>
              <p:nvPr/>
            </p:nvSpPr>
            <p:spPr>
              <a:xfrm>
                <a:off x="2076710" y="2668673"/>
                <a:ext cx="255646" cy="41549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360B96CD-627F-4EC5-AD0A-ACCB5C60F420}"/>
                  </a:ext>
                </a:extLst>
              </p:cNvPr>
              <p:cNvSpPr txBox="1"/>
              <p:nvPr/>
            </p:nvSpPr>
            <p:spPr>
              <a:xfrm>
                <a:off x="7527429" y="238357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6" name="文字方塊 105">
                <a:extLst>
                  <a:ext uri="{FF2B5EF4-FFF2-40B4-BE49-F238E27FC236}">
                    <a16:creationId xmlns:a16="http://schemas.microsoft.com/office/drawing/2014/main" id="{360B96CD-627F-4EC5-AD0A-ACCB5C60F420}"/>
                  </a:ext>
                </a:extLst>
              </p:cNvPr>
              <p:cNvSpPr txBox="1">
                <a:spLocks noRot="1" noChangeAspect="1" noMove="1" noResize="1" noEditPoints="1" noAdjustHandles="1" noChangeArrowheads="1" noChangeShapeType="1" noTextEdit="1"/>
              </p:cNvSpPr>
              <p:nvPr/>
            </p:nvSpPr>
            <p:spPr>
              <a:xfrm>
                <a:off x="7527429" y="2383575"/>
                <a:ext cx="255646" cy="41549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D4B881D-E948-468F-86A3-372B54A29AF5}"/>
                  </a:ext>
                </a:extLst>
              </p:cNvPr>
              <p:cNvSpPr txBox="1"/>
              <p:nvPr/>
            </p:nvSpPr>
            <p:spPr>
              <a:xfrm>
                <a:off x="9827111" y="204869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7" name="文字方塊 106">
                <a:extLst>
                  <a:ext uri="{FF2B5EF4-FFF2-40B4-BE49-F238E27FC236}">
                    <a16:creationId xmlns:a16="http://schemas.microsoft.com/office/drawing/2014/main" id="{8D4B881D-E948-468F-86A3-372B54A29AF5}"/>
                  </a:ext>
                </a:extLst>
              </p:cNvPr>
              <p:cNvSpPr txBox="1">
                <a:spLocks noRot="1" noChangeAspect="1" noMove="1" noResize="1" noEditPoints="1" noAdjustHandles="1" noChangeArrowheads="1" noChangeShapeType="1" noTextEdit="1"/>
              </p:cNvSpPr>
              <p:nvPr/>
            </p:nvSpPr>
            <p:spPr>
              <a:xfrm>
                <a:off x="9827111" y="2048694"/>
                <a:ext cx="255646" cy="41549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874EA34-75B1-4F7D-A873-5F61DFF3EDDB}"/>
                  </a:ext>
                </a:extLst>
              </p:cNvPr>
              <p:cNvSpPr txBox="1"/>
              <p:nvPr/>
            </p:nvSpPr>
            <p:spPr>
              <a:xfrm>
                <a:off x="5245286" y="270527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8" name="文字方塊 107">
                <a:extLst>
                  <a:ext uri="{FF2B5EF4-FFF2-40B4-BE49-F238E27FC236}">
                    <a16:creationId xmlns:a16="http://schemas.microsoft.com/office/drawing/2014/main" id="{9874EA34-75B1-4F7D-A873-5F61DFF3EDDB}"/>
                  </a:ext>
                </a:extLst>
              </p:cNvPr>
              <p:cNvSpPr txBox="1">
                <a:spLocks noRot="1" noChangeAspect="1" noMove="1" noResize="1" noEditPoints="1" noAdjustHandles="1" noChangeArrowheads="1" noChangeShapeType="1" noTextEdit="1"/>
              </p:cNvSpPr>
              <p:nvPr/>
            </p:nvSpPr>
            <p:spPr>
              <a:xfrm>
                <a:off x="5245286" y="2705273"/>
                <a:ext cx="255646" cy="415498"/>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F1CBFB6-8429-400D-BBC7-960CE30E2562}"/>
                  </a:ext>
                </a:extLst>
              </p:cNvPr>
              <p:cNvSpPr txBox="1"/>
              <p:nvPr/>
            </p:nvSpPr>
            <p:spPr>
              <a:xfrm>
                <a:off x="2486044" y="229981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9" name="文字方塊 108">
                <a:extLst>
                  <a:ext uri="{FF2B5EF4-FFF2-40B4-BE49-F238E27FC236}">
                    <a16:creationId xmlns:a16="http://schemas.microsoft.com/office/drawing/2014/main" id="{CF1CBFB6-8429-400D-BBC7-960CE30E2562}"/>
                  </a:ext>
                </a:extLst>
              </p:cNvPr>
              <p:cNvSpPr txBox="1">
                <a:spLocks noRot="1" noChangeAspect="1" noMove="1" noResize="1" noEditPoints="1" noAdjustHandles="1" noChangeArrowheads="1" noChangeShapeType="1" noTextEdit="1"/>
              </p:cNvSpPr>
              <p:nvPr/>
            </p:nvSpPr>
            <p:spPr>
              <a:xfrm>
                <a:off x="2486044" y="2299815"/>
                <a:ext cx="255646" cy="41549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666ECE9C-46B0-4356-9E2F-421B555F5862}"/>
                  </a:ext>
                </a:extLst>
              </p:cNvPr>
              <p:cNvSpPr txBox="1"/>
              <p:nvPr/>
            </p:nvSpPr>
            <p:spPr>
              <a:xfrm>
                <a:off x="7867642" y="206799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0" name="文字方塊 109">
                <a:extLst>
                  <a:ext uri="{FF2B5EF4-FFF2-40B4-BE49-F238E27FC236}">
                    <a16:creationId xmlns:a16="http://schemas.microsoft.com/office/drawing/2014/main" id="{666ECE9C-46B0-4356-9E2F-421B555F5862}"/>
                  </a:ext>
                </a:extLst>
              </p:cNvPr>
              <p:cNvSpPr txBox="1">
                <a:spLocks noRot="1" noChangeAspect="1" noMove="1" noResize="1" noEditPoints="1" noAdjustHandles="1" noChangeArrowheads="1" noChangeShapeType="1" noTextEdit="1"/>
              </p:cNvSpPr>
              <p:nvPr/>
            </p:nvSpPr>
            <p:spPr>
              <a:xfrm>
                <a:off x="7867642" y="2067996"/>
                <a:ext cx="255646" cy="41549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E29781A-6F82-455E-A174-F673EF6A07A3}"/>
                  </a:ext>
                </a:extLst>
              </p:cNvPr>
              <p:cNvSpPr txBox="1"/>
              <p:nvPr/>
            </p:nvSpPr>
            <p:spPr>
              <a:xfrm>
                <a:off x="10164552" y="241176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1" name="文字方塊 110">
                <a:extLst>
                  <a:ext uri="{FF2B5EF4-FFF2-40B4-BE49-F238E27FC236}">
                    <a16:creationId xmlns:a16="http://schemas.microsoft.com/office/drawing/2014/main" id="{6E29781A-6F82-455E-A174-F673EF6A07A3}"/>
                  </a:ext>
                </a:extLst>
              </p:cNvPr>
              <p:cNvSpPr txBox="1">
                <a:spLocks noRot="1" noChangeAspect="1" noMove="1" noResize="1" noEditPoints="1" noAdjustHandles="1" noChangeArrowheads="1" noChangeShapeType="1" noTextEdit="1"/>
              </p:cNvSpPr>
              <p:nvPr/>
            </p:nvSpPr>
            <p:spPr>
              <a:xfrm>
                <a:off x="10164552" y="2411760"/>
                <a:ext cx="255646" cy="415498"/>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8DF8B498-99EC-45DB-82BD-107CD50B24B5}"/>
                  </a:ext>
                </a:extLst>
              </p:cNvPr>
              <p:cNvSpPr txBox="1"/>
              <p:nvPr/>
            </p:nvSpPr>
            <p:spPr>
              <a:xfrm>
                <a:off x="5709001" y="3187644"/>
                <a:ext cx="210784"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2" name="文字方塊 111">
                <a:extLst>
                  <a:ext uri="{FF2B5EF4-FFF2-40B4-BE49-F238E27FC236}">
                    <a16:creationId xmlns:a16="http://schemas.microsoft.com/office/drawing/2014/main" id="{8DF8B498-99EC-45DB-82BD-107CD50B24B5}"/>
                  </a:ext>
                </a:extLst>
              </p:cNvPr>
              <p:cNvSpPr txBox="1">
                <a:spLocks noRot="1" noChangeAspect="1" noMove="1" noResize="1" noEditPoints="1" noAdjustHandles="1" noChangeArrowheads="1" noChangeShapeType="1" noTextEdit="1"/>
              </p:cNvSpPr>
              <p:nvPr/>
            </p:nvSpPr>
            <p:spPr>
              <a:xfrm>
                <a:off x="5709001" y="3187644"/>
                <a:ext cx="210784" cy="415498"/>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256042A-1B0F-4E1A-B8E1-FFC57D6628B6}"/>
                  </a:ext>
                </a:extLst>
              </p:cNvPr>
              <p:cNvSpPr txBox="1"/>
              <p:nvPr/>
            </p:nvSpPr>
            <p:spPr>
              <a:xfrm>
                <a:off x="2879771" y="178974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3" name="文字方塊 112">
                <a:extLst>
                  <a:ext uri="{FF2B5EF4-FFF2-40B4-BE49-F238E27FC236}">
                    <a16:creationId xmlns:a16="http://schemas.microsoft.com/office/drawing/2014/main" id="{2256042A-1B0F-4E1A-B8E1-FFC57D6628B6}"/>
                  </a:ext>
                </a:extLst>
              </p:cNvPr>
              <p:cNvSpPr txBox="1">
                <a:spLocks noRot="1" noChangeAspect="1" noMove="1" noResize="1" noEditPoints="1" noAdjustHandles="1" noChangeArrowheads="1" noChangeShapeType="1" noTextEdit="1"/>
              </p:cNvSpPr>
              <p:nvPr/>
            </p:nvSpPr>
            <p:spPr>
              <a:xfrm>
                <a:off x="2879771" y="1789746"/>
                <a:ext cx="255646" cy="415498"/>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5AB01673-A4AD-4C08-8B1B-20D40FCA7524}"/>
                  </a:ext>
                </a:extLst>
              </p:cNvPr>
              <p:cNvSpPr txBox="1"/>
              <p:nvPr/>
            </p:nvSpPr>
            <p:spPr>
              <a:xfrm>
                <a:off x="8197506" y="174548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4" name="文字方塊 113">
                <a:extLst>
                  <a:ext uri="{FF2B5EF4-FFF2-40B4-BE49-F238E27FC236}">
                    <a16:creationId xmlns:a16="http://schemas.microsoft.com/office/drawing/2014/main" id="{5AB01673-A4AD-4C08-8B1B-20D40FCA7524}"/>
                  </a:ext>
                </a:extLst>
              </p:cNvPr>
              <p:cNvSpPr txBox="1">
                <a:spLocks noRot="1" noChangeAspect="1" noMove="1" noResize="1" noEditPoints="1" noAdjustHandles="1" noChangeArrowheads="1" noChangeShapeType="1" noTextEdit="1"/>
              </p:cNvSpPr>
              <p:nvPr/>
            </p:nvSpPr>
            <p:spPr>
              <a:xfrm>
                <a:off x="8197506" y="1745488"/>
                <a:ext cx="255646" cy="415498"/>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BEC37DB9-1BA6-4BE2-BE2F-756D24660E0E}"/>
                  </a:ext>
                </a:extLst>
              </p:cNvPr>
              <p:cNvSpPr txBox="1"/>
              <p:nvPr/>
            </p:nvSpPr>
            <p:spPr>
              <a:xfrm>
                <a:off x="10456899" y="273099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5" name="文字方塊 114">
                <a:extLst>
                  <a:ext uri="{FF2B5EF4-FFF2-40B4-BE49-F238E27FC236}">
                    <a16:creationId xmlns:a16="http://schemas.microsoft.com/office/drawing/2014/main" id="{BEC37DB9-1BA6-4BE2-BE2F-756D24660E0E}"/>
                  </a:ext>
                </a:extLst>
              </p:cNvPr>
              <p:cNvSpPr txBox="1">
                <a:spLocks noRot="1" noChangeAspect="1" noMove="1" noResize="1" noEditPoints="1" noAdjustHandles="1" noChangeArrowheads="1" noChangeShapeType="1" noTextEdit="1"/>
              </p:cNvSpPr>
              <p:nvPr/>
            </p:nvSpPr>
            <p:spPr>
              <a:xfrm>
                <a:off x="10456899" y="2730994"/>
                <a:ext cx="255646" cy="415498"/>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AAC204F8-02EE-4597-B5BC-15E40A3E640D}"/>
                  </a:ext>
                </a:extLst>
              </p:cNvPr>
              <p:cNvSpPr txBox="1"/>
              <p:nvPr/>
            </p:nvSpPr>
            <p:spPr>
              <a:xfrm>
                <a:off x="6100895" y="363371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6" name="文字方塊 115">
                <a:extLst>
                  <a:ext uri="{FF2B5EF4-FFF2-40B4-BE49-F238E27FC236}">
                    <a16:creationId xmlns:a16="http://schemas.microsoft.com/office/drawing/2014/main" id="{AAC204F8-02EE-4597-B5BC-15E40A3E640D}"/>
                  </a:ext>
                </a:extLst>
              </p:cNvPr>
              <p:cNvSpPr txBox="1">
                <a:spLocks noRot="1" noChangeAspect="1" noMove="1" noResize="1" noEditPoints="1" noAdjustHandles="1" noChangeArrowheads="1" noChangeShapeType="1" noTextEdit="1"/>
              </p:cNvSpPr>
              <p:nvPr/>
            </p:nvSpPr>
            <p:spPr>
              <a:xfrm>
                <a:off x="6100895" y="3633718"/>
                <a:ext cx="255646" cy="41549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83B0157-C577-4D83-83CD-AAE8C2FE9D39}"/>
                  </a:ext>
                </a:extLst>
              </p:cNvPr>
              <p:cNvSpPr txBox="1"/>
              <p:nvPr/>
            </p:nvSpPr>
            <p:spPr>
              <a:xfrm>
                <a:off x="3244580" y="149791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7" name="文字方塊 116">
                <a:extLst>
                  <a:ext uri="{FF2B5EF4-FFF2-40B4-BE49-F238E27FC236}">
                    <a16:creationId xmlns:a16="http://schemas.microsoft.com/office/drawing/2014/main" id="{983B0157-C577-4D83-83CD-AAE8C2FE9D39}"/>
                  </a:ext>
                </a:extLst>
              </p:cNvPr>
              <p:cNvSpPr txBox="1">
                <a:spLocks noRot="1" noChangeAspect="1" noMove="1" noResize="1" noEditPoints="1" noAdjustHandles="1" noChangeArrowheads="1" noChangeShapeType="1" noTextEdit="1"/>
              </p:cNvSpPr>
              <p:nvPr/>
            </p:nvSpPr>
            <p:spPr>
              <a:xfrm>
                <a:off x="3244580" y="1497914"/>
                <a:ext cx="255646" cy="41549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A4131BA-C36E-48F7-A8DC-B89F76534DF5}"/>
                  </a:ext>
                </a:extLst>
              </p:cNvPr>
              <p:cNvSpPr txBox="1"/>
              <p:nvPr/>
            </p:nvSpPr>
            <p:spPr>
              <a:xfrm>
                <a:off x="8518428" y="139319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8" name="文字方塊 117">
                <a:extLst>
                  <a:ext uri="{FF2B5EF4-FFF2-40B4-BE49-F238E27FC236}">
                    <a16:creationId xmlns:a16="http://schemas.microsoft.com/office/drawing/2014/main" id="{8A4131BA-C36E-48F7-A8DC-B89F76534DF5}"/>
                  </a:ext>
                </a:extLst>
              </p:cNvPr>
              <p:cNvSpPr txBox="1">
                <a:spLocks noRot="1" noChangeAspect="1" noMove="1" noResize="1" noEditPoints="1" noAdjustHandles="1" noChangeArrowheads="1" noChangeShapeType="1" noTextEdit="1"/>
              </p:cNvSpPr>
              <p:nvPr/>
            </p:nvSpPr>
            <p:spPr>
              <a:xfrm>
                <a:off x="8518428" y="1393196"/>
                <a:ext cx="255646" cy="41549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089EAA9-3C70-4479-B92B-AE501D1ED6F4}"/>
                  </a:ext>
                </a:extLst>
              </p:cNvPr>
              <p:cNvSpPr txBox="1"/>
              <p:nvPr/>
            </p:nvSpPr>
            <p:spPr>
              <a:xfrm>
                <a:off x="1534407" y="4656310"/>
                <a:ext cx="30559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0" name="文字方塊 119">
                <a:extLst>
                  <a:ext uri="{FF2B5EF4-FFF2-40B4-BE49-F238E27FC236}">
                    <a16:creationId xmlns:a16="http://schemas.microsoft.com/office/drawing/2014/main" id="{0089EAA9-3C70-4479-B92B-AE501D1ED6F4}"/>
                  </a:ext>
                </a:extLst>
              </p:cNvPr>
              <p:cNvSpPr txBox="1">
                <a:spLocks noRot="1" noChangeAspect="1" noMove="1" noResize="1" noEditPoints="1" noAdjustHandles="1" noChangeArrowheads="1" noChangeShapeType="1" noTextEdit="1"/>
              </p:cNvSpPr>
              <p:nvPr/>
            </p:nvSpPr>
            <p:spPr>
              <a:xfrm>
                <a:off x="1534407" y="4656310"/>
                <a:ext cx="305596" cy="41549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27D9BDC6-F97D-4916-8595-360CDF7768BF}"/>
                  </a:ext>
                </a:extLst>
              </p:cNvPr>
              <p:cNvSpPr txBox="1"/>
              <p:nvPr/>
            </p:nvSpPr>
            <p:spPr>
              <a:xfrm>
                <a:off x="2377256" y="4656310"/>
                <a:ext cx="310918"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1" name="文字方塊 120">
                <a:extLst>
                  <a:ext uri="{FF2B5EF4-FFF2-40B4-BE49-F238E27FC236}">
                    <a16:creationId xmlns:a16="http://schemas.microsoft.com/office/drawing/2014/main" id="{27D9BDC6-F97D-4916-8595-360CDF7768BF}"/>
                  </a:ext>
                </a:extLst>
              </p:cNvPr>
              <p:cNvSpPr txBox="1">
                <a:spLocks noRot="1" noChangeAspect="1" noMove="1" noResize="1" noEditPoints="1" noAdjustHandles="1" noChangeArrowheads="1" noChangeShapeType="1" noTextEdit="1"/>
              </p:cNvSpPr>
              <p:nvPr/>
            </p:nvSpPr>
            <p:spPr>
              <a:xfrm>
                <a:off x="2377256" y="4656310"/>
                <a:ext cx="310918" cy="41549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F73237A6-0B93-4E90-8A33-8F816D2FF27E}"/>
                  </a:ext>
                </a:extLst>
              </p:cNvPr>
              <p:cNvSpPr txBox="1"/>
              <p:nvPr/>
            </p:nvSpPr>
            <p:spPr>
              <a:xfrm>
                <a:off x="3225427" y="4656310"/>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2" name="文字方塊 121">
                <a:extLst>
                  <a:ext uri="{FF2B5EF4-FFF2-40B4-BE49-F238E27FC236}">
                    <a16:creationId xmlns:a16="http://schemas.microsoft.com/office/drawing/2014/main" id="{F73237A6-0B93-4E90-8A33-8F816D2FF27E}"/>
                  </a:ext>
                </a:extLst>
              </p:cNvPr>
              <p:cNvSpPr txBox="1">
                <a:spLocks noRot="1" noChangeAspect="1" noMove="1" noResize="1" noEditPoints="1" noAdjustHandles="1" noChangeArrowheads="1" noChangeShapeType="1" noTextEdit="1"/>
              </p:cNvSpPr>
              <p:nvPr/>
            </p:nvSpPr>
            <p:spPr>
              <a:xfrm>
                <a:off x="3225427" y="4656310"/>
                <a:ext cx="310919" cy="41549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5D5DB88C-148D-4728-B19F-3DF9DCFAFF0A}"/>
                  </a:ext>
                </a:extLst>
              </p:cNvPr>
              <p:cNvSpPr txBox="1"/>
              <p:nvPr/>
            </p:nvSpPr>
            <p:spPr>
              <a:xfrm>
                <a:off x="4073599" y="4656310"/>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3" name="文字方塊 122">
                <a:extLst>
                  <a:ext uri="{FF2B5EF4-FFF2-40B4-BE49-F238E27FC236}">
                    <a16:creationId xmlns:a16="http://schemas.microsoft.com/office/drawing/2014/main" id="{5D5DB88C-148D-4728-B19F-3DF9DCFAFF0A}"/>
                  </a:ext>
                </a:extLst>
              </p:cNvPr>
              <p:cNvSpPr txBox="1">
                <a:spLocks noRot="1" noChangeAspect="1" noMove="1" noResize="1" noEditPoints="1" noAdjustHandles="1" noChangeArrowheads="1" noChangeShapeType="1" noTextEdit="1"/>
              </p:cNvSpPr>
              <p:nvPr/>
            </p:nvSpPr>
            <p:spPr>
              <a:xfrm>
                <a:off x="4073599" y="4656310"/>
                <a:ext cx="310919" cy="41549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10B2E2C-DCE3-4ECE-BBEA-195A191AC623}"/>
                  </a:ext>
                </a:extLst>
              </p:cNvPr>
              <p:cNvSpPr txBox="1"/>
              <p:nvPr/>
            </p:nvSpPr>
            <p:spPr>
              <a:xfrm>
                <a:off x="4921771" y="4656310"/>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4" name="文字方塊 123">
                <a:extLst>
                  <a:ext uri="{FF2B5EF4-FFF2-40B4-BE49-F238E27FC236}">
                    <a16:creationId xmlns:a16="http://schemas.microsoft.com/office/drawing/2014/main" id="{510B2E2C-DCE3-4ECE-BBEA-195A191AC623}"/>
                  </a:ext>
                </a:extLst>
              </p:cNvPr>
              <p:cNvSpPr txBox="1">
                <a:spLocks noRot="1" noChangeAspect="1" noMove="1" noResize="1" noEditPoints="1" noAdjustHandles="1" noChangeArrowheads="1" noChangeShapeType="1" noTextEdit="1"/>
              </p:cNvSpPr>
              <p:nvPr/>
            </p:nvSpPr>
            <p:spPr>
              <a:xfrm>
                <a:off x="4921771" y="4656310"/>
                <a:ext cx="310919" cy="415498"/>
              </a:xfrm>
              <a:prstGeom prst="rect">
                <a:avLst/>
              </a:prstGeom>
              <a:blipFill>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FF0C6C09-6A02-4372-ADCF-90BE59607605}"/>
                  </a:ext>
                </a:extLst>
              </p:cNvPr>
              <p:cNvSpPr txBox="1"/>
              <p:nvPr/>
            </p:nvSpPr>
            <p:spPr>
              <a:xfrm>
                <a:off x="5769944" y="4719326"/>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5" name="文字方塊 124">
                <a:extLst>
                  <a:ext uri="{FF2B5EF4-FFF2-40B4-BE49-F238E27FC236}">
                    <a16:creationId xmlns:a16="http://schemas.microsoft.com/office/drawing/2014/main" id="{FF0C6C09-6A02-4372-ADCF-90BE59607605}"/>
                  </a:ext>
                </a:extLst>
              </p:cNvPr>
              <p:cNvSpPr txBox="1">
                <a:spLocks noRot="1" noChangeAspect="1" noMove="1" noResize="1" noEditPoints="1" noAdjustHandles="1" noChangeArrowheads="1" noChangeShapeType="1" noTextEdit="1"/>
              </p:cNvSpPr>
              <p:nvPr/>
            </p:nvSpPr>
            <p:spPr>
              <a:xfrm>
                <a:off x="5769944" y="4719326"/>
                <a:ext cx="310919" cy="415498"/>
              </a:xfrm>
              <a:prstGeom prst="rect">
                <a:avLst/>
              </a:prstGeom>
              <a:blipFill>
                <a:blip r:embed="rId3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99174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5F0397-C350-4BBF-B4F7-FF238CBE73EE}"/>
              </a:ext>
            </a:extLst>
          </p:cNvPr>
          <p:cNvSpPr>
            <a:spLocks noGrp="1"/>
          </p:cNvSpPr>
          <p:nvPr>
            <p:ph type="sldNum" sz="quarter" idx="12"/>
          </p:nvPr>
        </p:nvSpPr>
        <p:spPr/>
        <p:txBody>
          <a:bodyPr/>
          <a:lstStyle/>
          <a:p>
            <a:fld id="{273D50BF-F804-4F2B-A050-D3DD5B4A1FE5}" type="slidenum">
              <a:rPr lang="zh-TW" altLang="en-US" smtClean="0"/>
              <a:pPr/>
              <a:t>58</a:t>
            </a:fld>
            <a:endParaRPr lang="zh-TW" altLang="en-US" dirty="0"/>
          </a:p>
        </p:txBody>
      </p:sp>
      <p:grpSp>
        <p:nvGrpSpPr>
          <p:cNvPr id="67" name="群組 66">
            <a:extLst>
              <a:ext uri="{FF2B5EF4-FFF2-40B4-BE49-F238E27FC236}">
                <a16:creationId xmlns:a16="http://schemas.microsoft.com/office/drawing/2014/main" id="{2901C9BE-C581-4673-B12A-5D475335E580}"/>
              </a:ext>
            </a:extLst>
          </p:cNvPr>
          <p:cNvGrpSpPr/>
          <p:nvPr/>
        </p:nvGrpSpPr>
        <p:grpSpPr>
          <a:xfrm>
            <a:off x="1163505" y="522726"/>
            <a:ext cx="5055066" cy="3142238"/>
            <a:chOff x="1943139" y="2871136"/>
            <a:chExt cx="4070768" cy="2377624"/>
          </a:xfrm>
        </p:grpSpPr>
        <p:sp>
          <p:nvSpPr>
            <p:cNvPr id="7" name="流程圖: 決策 6">
              <a:extLst>
                <a:ext uri="{FF2B5EF4-FFF2-40B4-BE49-F238E27FC236}">
                  <a16:creationId xmlns:a16="http://schemas.microsoft.com/office/drawing/2014/main" id="{037F5B2C-B20D-43B1-9423-164D19F41717}"/>
                </a:ext>
              </a:extLst>
            </p:cNvPr>
            <p:cNvSpPr/>
            <p:nvPr/>
          </p:nvSpPr>
          <p:spPr>
            <a:xfrm>
              <a:off x="3644211" y="287113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endParaRPr>
            </a:p>
          </p:txBody>
        </p:sp>
        <p:sp>
          <p:nvSpPr>
            <p:cNvPr id="36" name="流程圖: 決策 35">
              <a:extLst>
                <a:ext uri="{FF2B5EF4-FFF2-40B4-BE49-F238E27FC236}">
                  <a16:creationId xmlns:a16="http://schemas.microsoft.com/office/drawing/2014/main" id="{5A7BA3FB-F078-40BC-A2A5-D0EB298C5621}"/>
                </a:ext>
              </a:extLst>
            </p:cNvPr>
            <p:cNvSpPr/>
            <p:nvPr/>
          </p:nvSpPr>
          <p:spPr>
            <a:xfrm>
              <a:off x="3303997" y="320858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37" name="流程圖: 決策 36">
              <a:extLst>
                <a:ext uri="{FF2B5EF4-FFF2-40B4-BE49-F238E27FC236}">
                  <a16:creationId xmlns:a16="http://schemas.microsoft.com/office/drawing/2014/main" id="{8659B871-8EE2-41FC-9C8F-76BF95D0004C}"/>
                </a:ext>
              </a:extLst>
            </p:cNvPr>
            <p:cNvSpPr/>
            <p:nvPr/>
          </p:nvSpPr>
          <p:spPr>
            <a:xfrm>
              <a:off x="2963783" y="354603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38" name="流程圖: 決策 37">
              <a:extLst>
                <a:ext uri="{FF2B5EF4-FFF2-40B4-BE49-F238E27FC236}">
                  <a16:creationId xmlns:a16="http://schemas.microsoft.com/office/drawing/2014/main" id="{9E4C5495-BB3E-4BB7-9D7F-56FEA9CE4EF3}"/>
                </a:ext>
              </a:extLst>
            </p:cNvPr>
            <p:cNvSpPr/>
            <p:nvPr/>
          </p:nvSpPr>
          <p:spPr>
            <a:xfrm>
              <a:off x="2623569" y="38834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39" name="流程圖: 決策 38">
              <a:extLst>
                <a:ext uri="{FF2B5EF4-FFF2-40B4-BE49-F238E27FC236}">
                  <a16:creationId xmlns:a16="http://schemas.microsoft.com/office/drawing/2014/main" id="{69257AC5-2293-4986-97C7-33530F1944F7}"/>
                </a:ext>
              </a:extLst>
            </p:cNvPr>
            <p:cNvSpPr/>
            <p:nvPr/>
          </p:nvSpPr>
          <p:spPr>
            <a:xfrm>
              <a:off x="2283354" y="422092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150</a:t>
              </a:r>
              <a:endParaRPr lang="zh-TW" altLang="en-US" sz="1200" dirty="0">
                <a:solidFill>
                  <a:schemeClr val="tx1"/>
                </a:solidFill>
              </a:endParaRPr>
            </a:p>
          </p:txBody>
        </p:sp>
        <p:sp>
          <p:nvSpPr>
            <p:cNvPr id="40" name="流程圖: 決策 39">
              <a:extLst>
                <a:ext uri="{FF2B5EF4-FFF2-40B4-BE49-F238E27FC236}">
                  <a16:creationId xmlns:a16="http://schemas.microsoft.com/office/drawing/2014/main" id="{006922FB-EC05-4AEC-AB61-52BB06290E3C}"/>
                </a:ext>
              </a:extLst>
            </p:cNvPr>
            <p:cNvSpPr/>
            <p:nvPr/>
          </p:nvSpPr>
          <p:spPr>
            <a:xfrm>
              <a:off x="1943139" y="455837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41" name="流程圖: 決策 40">
              <a:extLst>
                <a:ext uri="{FF2B5EF4-FFF2-40B4-BE49-F238E27FC236}">
                  <a16:creationId xmlns:a16="http://schemas.microsoft.com/office/drawing/2014/main" id="{32E0BF12-BF8F-45F8-842C-B13BFEA7777B}"/>
                </a:ext>
              </a:extLst>
            </p:cNvPr>
            <p:cNvSpPr/>
            <p:nvPr/>
          </p:nvSpPr>
          <p:spPr>
            <a:xfrm>
              <a:off x="3985180" y="321489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42" name="流程圖: 決策 41">
              <a:extLst>
                <a:ext uri="{FF2B5EF4-FFF2-40B4-BE49-F238E27FC236}">
                  <a16:creationId xmlns:a16="http://schemas.microsoft.com/office/drawing/2014/main" id="{5E95F703-C911-4785-915F-F7775D76A73E}"/>
                </a:ext>
              </a:extLst>
            </p:cNvPr>
            <p:cNvSpPr/>
            <p:nvPr/>
          </p:nvSpPr>
          <p:spPr>
            <a:xfrm>
              <a:off x="3644966" y="35523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43" name="流程圖: 決策 42">
              <a:extLst>
                <a:ext uri="{FF2B5EF4-FFF2-40B4-BE49-F238E27FC236}">
                  <a16:creationId xmlns:a16="http://schemas.microsoft.com/office/drawing/2014/main" id="{890331CC-47D8-4E50-A0E1-3E92304E87CD}"/>
                </a:ext>
              </a:extLst>
            </p:cNvPr>
            <p:cNvSpPr/>
            <p:nvPr/>
          </p:nvSpPr>
          <p:spPr>
            <a:xfrm>
              <a:off x="3304752" y="388979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44" name="流程圖: 決策 43">
              <a:extLst>
                <a:ext uri="{FF2B5EF4-FFF2-40B4-BE49-F238E27FC236}">
                  <a16:creationId xmlns:a16="http://schemas.microsoft.com/office/drawing/2014/main" id="{09F6C78F-9136-4068-BD4A-8745970DBD93}"/>
                </a:ext>
              </a:extLst>
            </p:cNvPr>
            <p:cNvSpPr/>
            <p:nvPr/>
          </p:nvSpPr>
          <p:spPr>
            <a:xfrm>
              <a:off x="2964538" y="42272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360</a:t>
              </a:r>
              <a:endParaRPr lang="zh-TW" altLang="en-US" sz="1200" dirty="0">
                <a:solidFill>
                  <a:schemeClr val="tx1"/>
                </a:solidFill>
              </a:endParaRPr>
            </a:p>
          </p:txBody>
        </p:sp>
        <p:sp>
          <p:nvSpPr>
            <p:cNvPr id="45" name="流程圖: 決策 44">
              <a:extLst>
                <a:ext uri="{FF2B5EF4-FFF2-40B4-BE49-F238E27FC236}">
                  <a16:creationId xmlns:a16="http://schemas.microsoft.com/office/drawing/2014/main" id="{1970B1D5-8B29-4688-A457-A8C385316DE7}"/>
                </a:ext>
              </a:extLst>
            </p:cNvPr>
            <p:cNvSpPr/>
            <p:nvPr/>
          </p:nvSpPr>
          <p:spPr>
            <a:xfrm>
              <a:off x="2624323" y="4564691"/>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5" name="流程圖: 決策 54">
              <a:extLst>
                <a:ext uri="{FF2B5EF4-FFF2-40B4-BE49-F238E27FC236}">
                  <a16:creationId xmlns:a16="http://schemas.microsoft.com/office/drawing/2014/main" id="{60840C98-80F2-4989-A785-14C1D204A295}"/>
                </a:ext>
              </a:extLst>
            </p:cNvPr>
            <p:cNvSpPr/>
            <p:nvPr/>
          </p:nvSpPr>
          <p:spPr>
            <a:xfrm>
              <a:off x="4319092" y="35515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56" name="流程圖: 決策 55">
              <a:extLst>
                <a:ext uri="{FF2B5EF4-FFF2-40B4-BE49-F238E27FC236}">
                  <a16:creationId xmlns:a16="http://schemas.microsoft.com/office/drawing/2014/main" id="{F89CD5A9-2AC0-4968-9191-A52ADA1D9950}"/>
                </a:ext>
              </a:extLst>
            </p:cNvPr>
            <p:cNvSpPr/>
            <p:nvPr/>
          </p:nvSpPr>
          <p:spPr>
            <a:xfrm>
              <a:off x="3978879" y="388899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930</a:t>
              </a:r>
              <a:endParaRPr lang="zh-TW" altLang="en-US" sz="1200" dirty="0">
                <a:solidFill>
                  <a:schemeClr val="tx1"/>
                </a:solidFill>
              </a:endParaRPr>
            </a:p>
          </p:txBody>
        </p:sp>
        <p:sp>
          <p:nvSpPr>
            <p:cNvPr id="57" name="流程圖: 決策 56">
              <a:extLst>
                <a:ext uri="{FF2B5EF4-FFF2-40B4-BE49-F238E27FC236}">
                  <a16:creationId xmlns:a16="http://schemas.microsoft.com/office/drawing/2014/main" id="{130948DF-4D37-41A1-8B54-B380DA68036D}"/>
                </a:ext>
              </a:extLst>
            </p:cNvPr>
            <p:cNvSpPr/>
            <p:nvPr/>
          </p:nvSpPr>
          <p:spPr>
            <a:xfrm>
              <a:off x="3638664" y="422644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180</a:t>
              </a:r>
              <a:endParaRPr lang="zh-TW" altLang="en-US" sz="1200" dirty="0">
                <a:solidFill>
                  <a:schemeClr val="tx1"/>
                </a:solidFill>
              </a:endParaRPr>
            </a:p>
          </p:txBody>
        </p:sp>
        <p:sp>
          <p:nvSpPr>
            <p:cNvPr id="58" name="流程圖: 決策 57">
              <a:extLst>
                <a:ext uri="{FF2B5EF4-FFF2-40B4-BE49-F238E27FC236}">
                  <a16:creationId xmlns:a16="http://schemas.microsoft.com/office/drawing/2014/main" id="{81340AE6-4946-4998-B88A-843290B56643}"/>
                </a:ext>
              </a:extLst>
            </p:cNvPr>
            <p:cNvSpPr/>
            <p:nvPr/>
          </p:nvSpPr>
          <p:spPr>
            <a:xfrm>
              <a:off x="3298450" y="456389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9" name="流程圖: 決策 58">
              <a:extLst>
                <a:ext uri="{FF2B5EF4-FFF2-40B4-BE49-F238E27FC236}">
                  <a16:creationId xmlns:a16="http://schemas.microsoft.com/office/drawing/2014/main" id="{7C7B03D4-8F22-4F4E-BF42-5D38495118DE}"/>
                </a:ext>
              </a:extLst>
            </p:cNvPr>
            <p:cNvSpPr/>
            <p:nvPr/>
          </p:nvSpPr>
          <p:spPr>
            <a:xfrm>
              <a:off x="4656534" y="38917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1860</a:t>
              </a:r>
              <a:endParaRPr lang="zh-TW" altLang="en-US" sz="1200" dirty="0">
                <a:solidFill>
                  <a:schemeClr val="tx1"/>
                </a:solidFill>
              </a:endParaRPr>
            </a:p>
          </p:txBody>
        </p:sp>
        <p:sp>
          <p:nvSpPr>
            <p:cNvPr id="60" name="流程圖: 決策 59">
              <a:extLst>
                <a:ext uri="{FF2B5EF4-FFF2-40B4-BE49-F238E27FC236}">
                  <a16:creationId xmlns:a16="http://schemas.microsoft.com/office/drawing/2014/main" id="{C58D4611-D01C-41F7-A7AB-949D80DBFEB8}"/>
                </a:ext>
              </a:extLst>
            </p:cNvPr>
            <p:cNvSpPr/>
            <p:nvPr/>
          </p:nvSpPr>
          <p:spPr>
            <a:xfrm>
              <a:off x="4316320" y="422920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3000</a:t>
              </a:r>
              <a:endParaRPr lang="zh-TW" altLang="en-US" sz="800" dirty="0">
                <a:solidFill>
                  <a:schemeClr val="tx1"/>
                </a:solidFill>
              </a:endParaRPr>
            </a:p>
          </p:txBody>
        </p:sp>
        <p:sp>
          <p:nvSpPr>
            <p:cNvPr id="61" name="流程圖: 決策 60">
              <a:extLst>
                <a:ext uri="{FF2B5EF4-FFF2-40B4-BE49-F238E27FC236}">
                  <a16:creationId xmlns:a16="http://schemas.microsoft.com/office/drawing/2014/main" id="{BC3EA201-A048-48E0-B877-1D781131151D}"/>
                </a:ext>
              </a:extLst>
            </p:cNvPr>
            <p:cNvSpPr/>
            <p:nvPr/>
          </p:nvSpPr>
          <p:spPr>
            <a:xfrm>
              <a:off x="3976105" y="456665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2" name="流程圖: 決策 61">
              <a:extLst>
                <a:ext uri="{FF2B5EF4-FFF2-40B4-BE49-F238E27FC236}">
                  <a16:creationId xmlns:a16="http://schemas.microsoft.com/office/drawing/2014/main" id="{3F9E9E65-6998-4131-BD98-DCF102023E9A}"/>
                </a:ext>
              </a:extLst>
            </p:cNvPr>
            <p:cNvSpPr/>
            <p:nvPr/>
          </p:nvSpPr>
          <p:spPr>
            <a:xfrm>
              <a:off x="4994909" y="42329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1500</a:t>
              </a:r>
              <a:endParaRPr lang="zh-TW" altLang="en-US" sz="800" dirty="0">
                <a:solidFill>
                  <a:schemeClr val="tx1"/>
                </a:solidFill>
              </a:endParaRPr>
            </a:p>
          </p:txBody>
        </p:sp>
        <p:sp>
          <p:nvSpPr>
            <p:cNvPr id="63" name="流程圖: 決策 62">
              <a:extLst>
                <a:ext uri="{FF2B5EF4-FFF2-40B4-BE49-F238E27FC236}">
                  <a16:creationId xmlns:a16="http://schemas.microsoft.com/office/drawing/2014/main" id="{31928124-2A86-4681-8D9E-55F1D723932C}"/>
                </a:ext>
              </a:extLst>
            </p:cNvPr>
            <p:cNvSpPr/>
            <p:nvPr/>
          </p:nvSpPr>
          <p:spPr>
            <a:xfrm>
              <a:off x="4654696" y="45703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4" name="流程圖: 決策 63">
              <a:extLst>
                <a:ext uri="{FF2B5EF4-FFF2-40B4-BE49-F238E27FC236}">
                  <a16:creationId xmlns:a16="http://schemas.microsoft.com/office/drawing/2014/main" id="{3CCB6D10-D4EB-4575-8662-14ECCB4065DE}"/>
                </a:ext>
              </a:extLst>
            </p:cNvPr>
            <p:cNvSpPr/>
            <p:nvPr/>
          </p:nvSpPr>
          <p:spPr>
            <a:xfrm>
              <a:off x="5333286" y="45740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grpSp>
      <p:sp>
        <p:nvSpPr>
          <p:cNvPr id="69" name="流程圖: 決策 68">
            <a:extLst>
              <a:ext uri="{FF2B5EF4-FFF2-40B4-BE49-F238E27FC236}">
                <a16:creationId xmlns:a16="http://schemas.microsoft.com/office/drawing/2014/main" id="{3E52096B-F38E-4B1E-BAAD-02CFE01F2456}"/>
              </a:ext>
            </a:extLst>
          </p:cNvPr>
          <p:cNvSpPr/>
          <p:nvPr/>
        </p:nvSpPr>
        <p:spPr>
          <a:xfrm>
            <a:off x="8528410" y="5873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0" name="流程圖: 決策 69">
            <a:extLst>
              <a:ext uri="{FF2B5EF4-FFF2-40B4-BE49-F238E27FC236}">
                <a16:creationId xmlns:a16="http://schemas.microsoft.com/office/drawing/2014/main" id="{E61E779A-B81D-4C15-9C20-61A43A86CEC4}"/>
              </a:ext>
            </a:extLst>
          </p:cNvPr>
          <p:cNvSpPr/>
          <p:nvPr/>
        </p:nvSpPr>
        <p:spPr>
          <a:xfrm>
            <a:off x="8188196" y="92482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流程圖: 決策 70">
            <a:extLst>
              <a:ext uri="{FF2B5EF4-FFF2-40B4-BE49-F238E27FC236}">
                <a16:creationId xmlns:a16="http://schemas.microsoft.com/office/drawing/2014/main" id="{4D91F63C-3344-47F8-BB17-96BC304ACECB}"/>
              </a:ext>
            </a:extLst>
          </p:cNvPr>
          <p:cNvSpPr/>
          <p:nvPr/>
        </p:nvSpPr>
        <p:spPr>
          <a:xfrm>
            <a:off x="7847982" y="126227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2" name="流程圖: 決策 71">
            <a:extLst>
              <a:ext uri="{FF2B5EF4-FFF2-40B4-BE49-F238E27FC236}">
                <a16:creationId xmlns:a16="http://schemas.microsoft.com/office/drawing/2014/main" id="{F930BEC9-4D17-444C-8AE8-5F92AFCDFC96}"/>
              </a:ext>
            </a:extLst>
          </p:cNvPr>
          <p:cNvSpPr/>
          <p:nvPr/>
        </p:nvSpPr>
        <p:spPr>
          <a:xfrm>
            <a:off x="7507768" y="159972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3" name="流程圖: 決策 72">
            <a:extLst>
              <a:ext uri="{FF2B5EF4-FFF2-40B4-BE49-F238E27FC236}">
                <a16:creationId xmlns:a16="http://schemas.microsoft.com/office/drawing/2014/main" id="{7A4BF536-1FFE-4B4F-9902-C7C16ACF05D7}"/>
              </a:ext>
            </a:extLst>
          </p:cNvPr>
          <p:cNvSpPr/>
          <p:nvPr/>
        </p:nvSpPr>
        <p:spPr>
          <a:xfrm>
            <a:off x="7167553" y="193717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5" name="流程圖: 決策 74">
            <a:extLst>
              <a:ext uri="{FF2B5EF4-FFF2-40B4-BE49-F238E27FC236}">
                <a16:creationId xmlns:a16="http://schemas.microsoft.com/office/drawing/2014/main" id="{3A8B3657-C136-458F-A84B-9D7E580C72BA}"/>
              </a:ext>
            </a:extLst>
          </p:cNvPr>
          <p:cNvSpPr/>
          <p:nvPr/>
        </p:nvSpPr>
        <p:spPr>
          <a:xfrm>
            <a:off x="8869379" y="93114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6" name="流程圖: 決策 75">
            <a:extLst>
              <a:ext uri="{FF2B5EF4-FFF2-40B4-BE49-F238E27FC236}">
                <a16:creationId xmlns:a16="http://schemas.microsoft.com/office/drawing/2014/main" id="{133486D1-69F1-4812-ACE4-60B57D914962}"/>
              </a:ext>
            </a:extLst>
          </p:cNvPr>
          <p:cNvSpPr/>
          <p:nvPr/>
        </p:nvSpPr>
        <p:spPr>
          <a:xfrm>
            <a:off x="8529165" y="126859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7" name="流程圖: 決策 76">
            <a:extLst>
              <a:ext uri="{FF2B5EF4-FFF2-40B4-BE49-F238E27FC236}">
                <a16:creationId xmlns:a16="http://schemas.microsoft.com/office/drawing/2014/main" id="{9183E54B-D0F3-4B04-A303-DD029E6806C0}"/>
              </a:ext>
            </a:extLst>
          </p:cNvPr>
          <p:cNvSpPr/>
          <p:nvPr/>
        </p:nvSpPr>
        <p:spPr>
          <a:xfrm>
            <a:off x="8188951" y="160603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8" name="流程圖: 決策 77">
            <a:extLst>
              <a:ext uri="{FF2B5EF4-FFF2-40B4-BE49-F238E27FC236}">
                <a16:creationId xmlns:a16="http://schemas.microsoft.com/office/drawing/2014/main" id="{70E3065A-5247-4122-A133-8291E9F4BDEA}"/>
              </a:ext>
            </a:extLst>
          </p:cNvPr>
          <p:cNvSpPr/>
          <p:nvPr/>
        </p:nvSpPr>
        <p:spPr>
          <a:xfrm>
            <a:off x="7848737" y="194348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80" name="流程圖: 決策 79">
            <a:extLst>
              <a:ext uri="{FF2B5EF4-FFF2-40B4-BE49-F238E27FC236}">
                <a16:creationId xmlns:a16="http://schemas.microsoft.com/office/drawing/2014/main" id="{5E402512-B422-4FEC-B489-A53BC75AE075}"/>
              </a:ext>
            </a:extLst>
          </p:cNvPr>
          <p:cNvSpPr/>
          <p:nvPr/>
        </p:nvSpPr>
        <p:spPr>
          <a:xfrm>
            <a:off x="9203291" y="126779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1" name="流程圖: 決策 80">
            <a:extLst>
              <a:ext uri="{FF2B5EF4-FFF2-40B4-BE49-F238E27FC236}">
                <a16:creationId xmlns:a16="http://schemas.microsoft.com/office/drawing/2014/main" id="{6AE93F1B-0A43-4DC5-84DC-09A80E2CA0DE}"/>
              </a:ext>
            </a:extLst>
          </p:cNvPr>
          <p:cNvSpPr/>
          <p:nvPr/>
        </p:nvSpPr>
        <p:spPr>
          <a:xfrm>
            <a:off x="8863078" y="160524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2" name="流程圖: 決策 81">
            <a:extLst>
              <a:ext uri="{FF2B5EF4-FFF2-40B4-BE49-F238E27FC236}">
                <a16:creationId xmlns:a16="http://schemas.microsoft.com/office/drawing/2014/main" id="{09AD43F5-6EB3-446C-AD6B-1A7BDC8101E6}"/>
              </a:ext>
            </a:extLst>
          </p:cNvPr>
          <p:cNvSpPr/>
          <p:nvPr/>
        </p:nvSpPr>
        <p:spPr>
          <a:xfrm>
            <a:off x="8522863" y="194268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84" name="流程圖: 決策 83">
            <a:extLst>
              <a:ext uri="{FF2B5EF4-FFF2-40B4-BE49-F238E27FC236}">
                <a16:creationId xmlns:a16="http://schemas.microsoft.com/office/drawing/2014/main" id="{B7320050-9593-4A88-9569-1330DFB18D2E}"/>
              </a:ext>
            </a:extLst>
          </p:cNvPr>
          <p:cNvSpPr/>
          <p:nvPr/>
        </p:nvSpPr>
        <p:spPr>
          <a:xfrm>
            <a:off x="9540733" y="160800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5" name="流程圖: 決策 84">
            <a:extLst>
              <a:ext uri="{FF2B5EF4-FFF2-40B4-BE49-F238E27FC236}">
                <a16:creationId xmlns:a16="http://schemas.microsoft.com/office/drawing/2014/main" id="{1A862329-7B64-4447-B2D5-F18991F0953A}"/>
              </a:ext>
            </a:extLst>
          </p:cNvPr>
          <p:cNvSpPr/>
          <p:nvPr/>
        </p:nvSpPr>
        <p:spPr>
          <a:xfrm>
            <a:off x="9200519" y="19454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7" name="流程圖: 決策 86">
            <a:extLst>
              <a:ext uri="{FF2B5EF4-FFF2-40B4-BE49-F238E27FC236}">
                <a16:creationId xmlns:a16="http://schemas.microsoft.com/office/drawing/2014/main" id="{A9737BFC-2566-4D8A-9EB9-FA72B8F0ADF7}"/>
              </a:ext>
            </a:extLst>
          </p:cNvPr>
          <p:cNvSpPr/>
          <p:nvPr/>
        </p:nvSpPr>
        <p:spPr>
          <a:xfrm>
            <a:off x="9879108" y="19491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5</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387BFDAF-6E9E-4621-86EA-2AA2F2F67D20}"/>
                  </a:ext>
                </a:extLst>
              </p:cNvPr>
              <p:cNvSpPr txBox="1"/>
              <p:nvPr/>
            </p:nvSpPr>
            <p:spPr>
              <a:xfrm>
                <a:off x="3603847" y="60794"/>
                <a:ext cx="25564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𝑚</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0" name="文字方塊 89">
                <a:extLst>
                  <a:ext uri="{FF2B5EF4-FFF2-40B4-BE49-F238E27FC236}">
                    <a16:creationId xmlns:a16="http://schemas.microsoft.com/office/drawing/2014/main" id="{387BFDAF-6E9E-4621-86EA-2AA2F2F67D20}"/>
                  </a:ext>
                </a:extLst>
              </p:cNvPr>
              <p:cNvSpPr txBox="1">
                <a:spLocks noRot="1" noChangeAspect="1" noMove="1" noResize="1" noEditPoints="1" noAdjustHandles="1" noChangeArrowheads="1" noChangeShapeType="1" noTextEdit="1"/>
              </p:cNvSpPr>
              <p:nvPr/>
            </p:nvSpPr>
            <p:spPr>
              <a:xfrm>
                <a:off x="3603847" y="60794"/>
                <a:ext cx="255646" cy="415498"/>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E52C170E-C502-4FE5-8EA3-7D817EFDF1F2}"/>
                  </a:ext>
                </a:extLst>
              </p:cNvPr>
              <p:cNvSpPr txBox="1"/>
              <p:nvPr/>
            </p:nvSpPr>
            <p:spPr>
              <a:xfrm>
                <a:off x="8764866" y="0"/>
                <a:ext cx="190875"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𝑠</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1" name="文字方塊 90">
                <a:extLst>
                  <a:ext uri="{FF2B5EF4-FFF2-40B4-BE49-F238E27FC236}">
                    <a16:creationId xmlns:a16="http://schemas.microsoft.com/office/drawing/2014/main" id="{E52C170E-C502-4FE5-8EA3-7D817EFDF1F2}"/>
                  </a:ext>
                </a:extLst>
              </p:cNvPr>
              <p:cNvSpPr txBox="1">
                <a:spLocks noRot="1" noChangeAspect="1" noMove="1" noResize="1" noEditPoints="1" noAdjustHandles="1" noChangeArrowheads="1" noChangeShapeType="1" noTextEdit="1"/>
              </p:cNvSpPr>
              <p:nvPr/>
            </p:nvSpPr>
            <p:spPr>
              <a:xfrm>
                <a:off x="8764866" y="0"/>
                <a:ext cx="190875" cy="4154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0B61165-C559-490E-B921-B34910913314}"/>
                  </a:ext>
                </a:extLst>
              </p:cNvPr>
              <p:cNvSpPr txBox="1"/>
              <p:nvPr/>
            </p:nvSpPr>
            <p:spPr>
              <a:xfrm>
                <a:off x="1627244" y="123739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2" name="文字方塊 91">
                <a:extLst>
                  <a:ext uri="{FF2B5EF4-FFF2-40B4-BE49-F238E27FC236}">
                    <a16:creationId xmlns:a16="http://schemas.microsoft.com/office/drawing/2014/main" id="{20B61165-C559-490E-B921-B34910913314}"/>
                  </a:ext>
                </a:extLst>
              </p:cNvPr>
              <p:cNvSpPr txBox="1">
                <a:spLocks noRot="1" noChangeAspect="1" noMove="1" noResize="1" noEditPoints="1" noAdjustHandles="1" noChangeArrowheads="1" noChangeShapeType="1" noTextEdit="1"/>
              </p:cNvSpPr>
              <p:nvPr/>
            </p:nvSpPr>
            <p:spPr>
              <a:xfrm>
                <a:off x="1627244" y="1237391"/>
                <a:ext cx="255646"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867938D0-A5E8-405D-B2B3-F1ED0D25B438}"/>
                  </a:ext>
                </a:extLst>
              </p:cNvPr>
              <p:cNvSpPr txBox="1"/>
              <p:nvPr/>
            </p:nvSpPr>
            <p:spPr>
              <a:xfrm>
                <a:off x="7039730"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3" name="文字方塊 92">
                <a:extLst>
                  <a:ext uri="{FF2B5EF4-FFF2-40B4-BE49-F238E27FC236}">
                    <a16:creationId xmlns:a16="http://schemas.microsoft.com/office/drawing/2014/main" id="{867938D0-A5E8-405D-B2B3-F1ED0D25B438}"/>
                  </a:ext>
                </a:extLst>
              </p:cNvPr>
              <p:cNvSpPr txBox="1">
                <a:spLocks noRot="1" noChangeAspect="1" noMove="1" noResize="1" noEditPoints="1" noAdjustHandles="1" noChangeArrowheads="1" noChangeShapeType="1" noTextEdit="1"/>
              </p:cNvSpPr>
              <p:nvPr/>
            </p:nvSpPr>
            <p:spPr>
              <a:xfrm>
                <a:off x="7039730" y="846584"/>
                <a:ext cx="25564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B16FB62-B6C5-4B16-ADF7-76377F006C9D}"/>
                  </a:ext>
                </a:extLst>
              </p:cNvPr>
              <p:cNvSpPr txBox="1"/>
              <p:nvPr/>
            </p:nvSpPr>
            <p:spPr>
              <a:xfrm>
                <a:off x="5466016" y="12881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4" name="文字方塊 93">
                <a:extLst>
                  <a:ext uri="{FF2B5EF4-FFF2-40B4-BE49-F238E27FC236}">
                    <a16:creationId xmlns:a16="http://schemas.microsoft.com/office/drawing/2014/main" id="{DB16FB62-B6C5-4B16-ADF7-76377F006C9D}"/>
                  </a:ext>
                </a:extLst>
              </p:cNvPr>
              <p:cNvSpPr txBox="1">
                <a:spLocks noRot="1" noChangeAspect="1" noMove="1" noResize="1" noEditPoints="1" noAdjustHandles="1" noChangeArrowheads="1" noChangeShapeType="1" noTextEdit="1"/>
              </p:cNvSpPr>
              <p:nvPr/>
            </p:nvSpPr>
            <p:spPr>
              <a:xfrm>
                <a:off x="5466016" y="1288120"/>
                <a:ext cx="25564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E7F1EE33-E57E-48F0-ACB7-A08E225066BE}"/>
                  </a:ext>
                </a:extLst>
              </p:cNvPr>
              <p:cNvSpPr txBox="1"/>
              <p:nvPr/>
            </p:nvSpPr>
            <p:spPr>
              <a:xfrm>
                <a:off x="10487877"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5" name="文字方塊 94">
                <a:extLst>
                  <a:ext uri="{FF2B5EF4-FFF2-40B4-BE49-F238E27FC236}">
                    <a16:creationId xmlns:a16="http://schemas.microsoft.com/office/drawing/2014/main" id="{E7F1EE33-E57E-48F0-ACB7-A08E225066BE}"/>
                  </a:ext>
                </a:extLst>
              </p:cNvPr>
              <p:cNvSpPr txBox="1">
                <a:spLocks noRot="1" noChangeAspect="1" noMove="1" noResize="1" noEditPoints="1" noAdjustHandles="1" noChangeArrowheads="1" noChangeShapeType="1" noTextEdit="1"/>
              </p:cNvSpPr>
              <p:nvPr/>
            </p:nvSpPr>
            <p:spPr>
              <a:xfrm>
                <a:off x="10487877" y="846584"/>
                <a:ext cx="25564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50658022-78AF-4504-A8FA-7FD67709FF63}"/>
                  </a:ext>
                </a:extLst>
              </p:cNvPr>
              <p:cNvSpPr txBox="1"/>
              <p:nvPr/>
            </p:nvSpPr>
            <p:spPr>
              <a:xfrm>
                <a:off x="3972582" y="42985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6" name="文字方塊 95">
                <a:extLst>
                  <a:ext uri="{FF2B5EF4-FFF2-40B4-BE49-F238E27FC236}">
                    <a16:creationId xmlns:a16="http://schemas.microsoft.com/office/drawing/2014/main" id="{50658022-78AF-4504-A8FA-7FD67709FF63}"/>
                  </a:ext>
                </a:extLst>
              </p:cNvPr>
              <p:cNvSpPr txBox="1">
                <a:spLocks noRot="1" noChangeAspect="1" noMove="1" noResize="1" noEditPoints="1" noAdjustHandles="1" noChangeArrowheads="1" noChangeShapeType="1" noTextEdit="1"/>
              </p:cNvSpPr>
              <p:nvPr/>
            </p:nvSpPr>
            <p:spPr>
              <a:xfrm>
                <a:off x="3972582" y="429857"/>
                <a:ext cx="25564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39C93D3-F2F8-4E8E-B531-B2A1A0FCBC9B}"/>
                  </a:ext>
                </a:extLst>
              </p:cNvPr>
              <p:cNvSpPr txBox="1"/>
              <p:nvPr/>
            </p:nvSpPr>
            <p:spPr>
              <a:xfrm>
                <a:off x="1191218" y="25227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7" name="文字方塊 96">
                <a:extLst>
                  <a:ext uri="{FF2B5EF4-FFF2-40B4-BE49-F238E27FC236}">
                    <a16:creationId xmlns:a16="http://schemas.microsoft.com/office/drawing/2014/main" id="{939C93D3-F2F8-4E8E-B531-B2A1A0FCBC9B}"/>
                  </a:ext>
                </a:extLst>
              </p:cNvPr>
              <p:cNvSpPr txBox="1">
                <a:spLocks noRot="1" noChangeAspect="1" noMove="1" noResize="1" noEditPoints="1" noAdjustHandles="1" noChangeArrowheads="1" noChangeShapeType="1" noTextEdit="1"/>
              </p:cNvSpPr>
              <p:nvPr/>
            </p:nvSpPr>
            <p:spPr>
              <a:xfrm>
                <a:off x="1191218" y="2522701"/>
                <a:ext cx="25564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EF878AD6-F9C1-4277-B628-3A8A6A15C93A}"/>
                  </a:ext>
                </a:extLst>
              </p:cNvPr>
              <p:cNvSpPr txBox="1"/>
              <p:nvPr/>
            </p:nvSpPr>
            <p:spPr>
              <a:xfrm>
                <a:off x="9027039" y="3601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9" name="文字方塊 98">
                <a:extLst>
                  <a:ext uri="{FF2B5EF4-FFF2-40B4-BE49-F238E27FC236}">
                    <a16:creationId xmlns:a16="http://schemas.microsoft.com/office/drawing/2014/main" id="{EF878AD6-F9C1-4277-B628-3A8A6A15C93A}"/>
                  </a:ext>
                </a:extLst>
              </p:cNvPr>
              <p:cNvSpPr txBox="1">
                <a:spLocks noRot="1" noChangeAspect="1" noMove="1" noResize="1" noEditPoints="1" noAdjustHandles="1" noChangeArrowheads="1" noChangeShapeType="1" noTextEdit="1"/>
              </p:cNvSpPr>
              <p:nvPr/>
            </p:nvSpPr>
            <p:spPr>
              <a:xfrm>
                <a:off x="9027039" y="360101"/>
                <a:ext cx="25564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615D286-3227-4A51-B970-F0F2A980E7C0}"/>
                  </a:ext>
                </a:extLst>
              </p:cNvPr>
              <p:cNvSpPr txBox="1"/>
              <p:nvPr/>
            </p:nvSpPr>
            <p:spPr>
              <a:xfrm>
                <a:off x="4424780" y="85387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0" name="文字方塊 99">
                <a:extLst>
                  <a:ext uri="{FF2B5EF4-FFF2-40B4-BE49-F238E27FC236}">
                    <a16:creationId xmlns:a16="http://schemas.microsoft.com/office/drawing/2014/main" id="{2615D286-3227-4A51-B970-F0F2A980E7C0}"/>
                  </a:ext>
                </a:extLst>
              </p:cNvPr>
              <p:cNvSpPr txBox="1">
                <a:spLocks noRot="1" noChangeAspect="1" noMove="1" noResize="1" noEditPoints="1" noAdjustHandles="1" noChangeArrowheads="1" noChangeShapeType="1" noTextEdit="1"/>
              </p:cNvSpPr>
              <p:nvPr/>
            </p:nvSpPr>
            <p:spPr>
              <a:xfrm>
                <a:off x="4424780" y="853877"/>
                <a:ext cx="255646" cy="41549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D8BF6A4-D905-44C6-BF58-0708C4F7CF49}"/>
                  </a:ext>
                </a:extLst>
              </p:cNvPr>
              <p:cNvSpPr txBox="1"/>
              <p:nvPr/>
            </p:nvSpPr>
            <p:spPr>
              <a:xfrm>
                <a:off x="1606642" y="210720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1" name="文字方塊 100">
                <a:extLst>
                  <a:ext uri="{FF2B5EF4-FFF2-40B4-BE49-F238E27FC236}">
                    <a16:creationId xmlns:a16="http://schemas.microsoft.com/office/drawing/2014/main" id="{6D8BF6A4-D905-44C6-BF58-0708C4F7CF49}"/>
                  </a:ext>
                </a:extLst>
              </p:cNvPr>
              <p:cNvSpPr txBox="1">
                <a:spLocks noRot="1" noChangeAspect="1" noMove="1" noResize="1" noEditPoints="1" noAdjustHandles="1" noChangeArrowheads="1" noChangeShapeType="1" noTextEdit="1"/>
              </p:cNvSpPr>
              <p:nvPr/>
            </p:nvSpPr>
            <p:spPr>
              <a:xfrm>
                <a:off x="1606642" y="2107203"/>
                <a:ext cx="255646" cy="41549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A1D20C50-4CDB-49A5-A44C-E12072B44FEC}"/>
                  </a:ext>
                </a:extLst>
              </p:cNvPr>
              <p:cNvSpPr txBox="1"/>
              <p:nvPr/>
            </p:nvSpPr>
            <p:spPr>
              <a:xfrm>
                <a:off x="7103642" y="170174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2" name="文字方塊 101">
                <a:extLst>
                  <a:ext uri="{FF2B5EF4-FFF2-40B4-BE49-F238E27FC236}">
                    <a16:creationId xmlns:a16="http://schemas.microsoft.com/office/drawing/2014/main" id="{A1D20C50-4CDB-49A5-A44C-E12072B44FEC}"/>
                  </a:ext>
                </a:extLst>
              </p:cNvPr>
              <p:cNvSpPr txBox="1">
                <a:spLocks noRot="1" noChangeAspect="1" noMove="1" noResize="1" noEditPoints="1" noAdjustHandles="1" noChangeArrowheads="1" noChangeShapeType="1" noTextEdit="1"/>
              </p:cNvSpPr>
              <p:nvPr/>
            </p:nvSpPr>
            <p:spPr>
              <a:xfrm>
                <a:off x="7103642" y="1701745"/>
                <a:ext cx="255646" cy="41549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14E44FD1-222F-46D6-ABB7-2BC7B7AA8D17}"/>
                  </a:ext>
                </a:extLst>
              </p:cNvPr>
              <p:cNvSpPr txBox="1"/>
              <p:nvPr/>
            </p:nvSpPr>
            <p:spPr>
              <a:xfrm>
                <a:off x="9411072" y="77324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3" name="文字方塊 102">
                <a:extLst>
                  <a:ext uri="{FF2B5EF4-FFF2-40B4-BE49-F238E27FC236}">
                    <a16:creationId xmlns:a16="http://schemas.microsoft.com/office/drawing/2014/main" id="{14E44FD1-222F-46D6-ABB7-2BC7B7AA8D17}"/>
                  </a:ext>
                </a:extLst>
              </p:cNvPr>
              <p:cNvSpPr txBox="1">
                <a:spLocks noRot="1" noChangeAspect="1" noMove="1" noResize="1" noEditPoints="1" noAdjustHandles="1" noChangeArrowheads="1" noChangeShapeType="1" noTextEdit="1"/>
              </p:cNvSpPr>
              <p:nvPr/>
            </p:nvSpPr>
            <p:spPr>
              <a:xfrm>
                <a:off x="9411072" y="773243"/>
                <a:ext cx="255646" cy="41549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D18FA8D-7060-4080-AFA3-3F6A69F57905}"/>
                  </a:ext>
                </a:extLst>
              </p:cNvPr>
              <p:cNvSpPr txBox="1"/>
              <p:nvPr/>
            </p:nvSpPr>
            <p:spPr>
              <a:xfrm>
                <a:off x="4791890" y="126208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4" name="文字方塊 103">
                <a:extLst>
                  <a:ext uri="{FF2B5EF4-FFF2-40B4-BE49-F238E27FC236}">
                    <a16:creationId xmlns:a16="http://schemas.microsoft.com/office/drawing/2014/main" id="{FD18FA8D-7060-4080-AFA3-3F6A69F57905}"/>
                  </a:ext>
                </a:extLst>
              </p:cNvPr>
              <p:cNvSpPr txBox="1">
                <a:spLocks noRot="1" noChangeAspect="1" noMove="1" noResize="1" noEditPoints="1" noAdjustHandles="1" noChangeArrowheads="1" noChangeShapeType="1" noTextEdit="1"/>
              </p:cNvSpPr>
              <p:nvPr/>
            </p:nvSpPr>
            <p:spPr>
              <a:xfrm>
                <a:off x="4791890" y="1262082"/>
                <a:ext cx="255646" cy="41549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B5839993-8B75-4EE7-A2BD-7FA01D6F77DC}"/>
                  </a:ext>
                </a:extLst>
              </p:cNvPr>
              <p:cNvSpPr txBox="1"/>
              <p:nvPr/>
            </p:nvSpPr>
            <p:spPr>
              <a:xfrm>
                <a:off x="2005689" y="16551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5" name="文字方塊 104">
                <a:extLst>
                  <a:ext uri="{FF2B5EF4-FFF2-40B4-BE49-F238E27FC236}">
                    <a16:creationId xmlns:a16="http://schemas.microsoft.com/office/drawing/2014/main" id="{B5839993-8B75-4EE7-A2BD-7FA01D6F77DC}"/>
                  </a:ext>
                </a:extLst>
              </p:cNvPr>
              <p:cNvSpPr txBox="1">
                <a:spLocks noRot="1" noChangeAspect="1" noMove="1" noResize="1" noEditPoints="1" noAdjustHandles="1" noChangeArrowheads="1" noChangeShapeType="1" noTextEdit="1"/>
              </p:cNvSpPr>
              <p:nvPr/>
            </p:nvSpPr>
            <p:spPr>
              <a:xfrm>
                <a:off x="2005689" y="1655105"/>
                <a:ext cx="255646" cy="41549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360B96CD-627F-4EC5-AD0A-ACCB5C60F420}"/>
                  </a:ext>
                </a:extLst>
              </p:cNvPr>
              <p:cNvSpPr txBox="1"/>
              <p:nvPr/>
            </p:nvSpPr>
            <p:spPr>
              <a:xfrm>
                <a:off x="7456408" y="137000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6" name="文字方塊 105">
                <a:extLst>
                  <a:ext uri="{FF2B5EF4-FFF2-40B4-BE49-F238E27FC236}">
                    <a16:creationId xmlns:a16="http://schemas.microsoft.com/office/drawing/2014/main" id="{360B96CD-627F-4EC5-AD0A-ACCB5C60F420}"/>
                  </a:ext>
                </a:extLst>
              </p:cNvPr>
              <p:cNvSpPr txBox="1">
                <a:spLocks noRot="1" noChangeAspect="1" noMove="1" noResize="1" noEditPoints="1" noAdjustHandles="1" noChangeArrowheads="1" noChangeShapeType="1" noTextEdit="1"/>
              </p:cNvSpPr>
              <p:nvPr/>
            </p:nvSpPr>
            <p:spPr>
              <a:xfrm>
                <a:off x="7456408" y="1370007"/>
                <a:ext cx="255646" cy="41549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D4B881D-E948-468F-86A3-372B54A29AF5}"/>
                  </a:ext>
                </a:extLst>
              </p:cNvPr>
              <p:cNvSpPr txBox="1"/>
              <p:nvPr/>
            </p:nvSpPr>
            <p:spPr>
              <a:xfrm>
                <a:off x="9756090" y="10351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7" name="文字方塊 106">
                <a:extLst>
                  <a:ext uri="{FF2B5EF4-FFF2-40B4-BE49-F238E27FC236}">
                    <a16:creationId xmlns:a16="http://schemas.microsoft.com/office/drawing/2014/main" id="{8D4B881D-E948-468F-86A3-372B54A29AF5}"/>
                  </a:ext>
                </a:extLst>
              </p:cNvPr>
              <p:cNvSpPr txBox="1">
                <a:spLocks noRot="1" noChangeAspect="1" noMove="1" noResize="1" noEditPoints="1" noAdjustHandles="1" noChangeArrowheads="1" noChangeShapeType="1" noTextEdit="1"/>
              </p:cNvSpPr>
              <p:nvPr/>
            </p:nvSpPr>
            <p:spPr>
              <a:xfrm>
                <a:off x="9756090" y="1035126"/>
                <a:ext cx="255646" cy="41549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874EA34-75B1-4F7D-A873-5F61DFF3EDDB}"/>
                  </a:ext>
                </a:extLst>
              </p:cNvPr>
              <p:cNvSpPr txBox="1"/>
              <p:nvPr/>
            </p:nvSpPr>
            <p:spPr>
              <a:xfrm>
                <a:off x="5174265" y="16917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8" name="文字方塊 107">
                <a:extLst>
                  <a:ext uri="{FF2B5EF4-FFF2-40B4-BE49-F238E27FC236}">
                    <a16:creationId xmlns:a16="http://schemas.microsoft.com/office/drawing/2014/main" id="{9874EA34-75B1-4F7D-A873-5F61DFF3EDDB}"/>
                  </a:ext>
                </a:extLst>
              </p:cNvPr>
              <p:cNvSpPr txBox="1">
                <a:spLocks noRot="1" noChangeAspect="1" noMove="1" noResize="1" noEditPoints="1" noAdjustHandles="1" noChangeArrowheads="1" noChangeShapeType="1" noTextEdit="1"/>
              </p:cNvSpPr>
              <p:nvPr/>
            </p:nvSpPr>
            <p:spPr>
              <a:xfrm>
                <a:off x="5174265" y="1691705"/>
                <a:ext cx="255646" cy="41549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F1CBFB6-8429-400D-BBC7-960CE30E2562}"/>
                  </a:ext>
                </a:extLst>
              </p:cNvPr>
              <p:cNvSpPr txBox="1"/>
              <p:nvPr/>
            </p:nvSpPr>
            <p:spPr>
              <a:xfrm>
                <a:off x="2415023" y="128624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9" name="文字方塊 108">
                <a:extLst>
                  <a:ext uri="{FF2B5EF4-FFF2-40B4-BE49-F238E27FC236}">
                    <a16:creationId xmlns:a16="http://schemas.microsoft.com/office/drawing/2014/main" id="{CF1CBFB6-8429-400D-BBC7-960CE30E2562}"/>
                  </a:ext>
                </a:extLst>
              </p:cNvPr>
              <p:cNvSpPr txBox="1">
                <a:spLocks noRot="1" noChangeAspect="1" noMove="1" noResize="1" noEditPoints="1" noAdjustHandles="1" noChangeArrowheads="1" noChangeShapeType="1" noTextEdit="1"/>
              </p:cNvSpPr>
              <p:nvPr/>
            </p:nvSpPr>
            <p:spPr>
              <a:xfrm>
                <a:off x="2415023" y="1286247"/>
                <a:ext cx="255646" cy="415498"/>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666ECE9C-46B0-4356-9E2F-421B555F5862}"/>
                  </a:ext>
                </a:extLst>
              </p:cNvPr>
              <p:cNvSpPr txBox="1"/>
              <p:nvPr/>
            </p:nvSpPr>
            <p:spPr>
              <a:xfrm>
                <a:off x="7796621" y="10544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0" name="文字方塊 109">
                <a:extLst>
                  <a:ext uri="{FF2B5EF4-FFF2-40B4-BE49-F238E27FC236}">
                    <a16:creationId xmlns:a16="http://schemas.microsoft.com/office/drawing/2014/main" id="{666ECE9C-46B0-4356-9E2F-421B555F5862}"/>
                  </a:ext>
                </a:extLst>
              </p:cNvPr>
              <p:cNvSpPr txBox="1">
                <a:spLocks noRot="1" noChangeAspect="1" noMove="1" noResize="1" noEditPoints="1" noAdjustHandles="1" noChangeArrowheads="1" noChangeShapeType="1" noTextEdit="1"/>
              </p:cNvSpPr>
              <p:nvPr/>
            </p:nvSpPr>
            <p:spPr>
              <a:xfrm>
                <a:off x="7796621" y="1054428"/>
                <a:ext cx="255646" cy="41549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E29781A-6F82-455E-A174-F673EF6A07A3}"/>
                  </a:ext>
                </a:extLst>
              </p:cNvPr>
              <p:cNvSpPr txBox="1"/>
              <p:nvPr/>
            </p:nvSpPr>
            <p:spPr>
              <a:xfrm>
                <a:off x="10093531" y="139819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1" name="文字方塊 110">
                <a:extLst>
                  <a:ext uri="{FF2B5EF4-FFF2-40B4-BE49-F238E27FC236}">
                    <a16:creationId xmlns:a16="http://schemas.microsoft.com/office/drawing/2014/main" id="{6E29781A-6F82-455E-A174-F673EF6A07A3}"/>
                  </a:ext>
                </a:extLst>
              </p:cNvPr>
              <p:cNvSpPr txBox="1">
                <a:spLocks noRot="1" noChangeAspect="1" noMove="1" noResize="1" noEditPoints="1" noAdjustHandles="1" noChangeArrowheads="1" noChangeShapeType="1" noTextEdit="1"/>
              </p:cNvSpPr>
              <p:nvPr/>
            </p:nvSpPr>
            <p:spPr>
              <a:xfrm>
                <a:off x="10093531" y="1398192"/>
                <a:ext cx="255646" cy="41549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8DF8B498-99EC-45DB-82BD-107CD50B24B5}"/>
                  </a:ext>
                </a:extLst>
              </p:cNvPr>
              <p:cNvSpPr txBox="1"/>
              <p:nvPr/>
            </p:nvSpPr>
            <p:spPr>
              <a:xfrm>
                <a:off x="5637980" y="2174076"/>
                <a:ext cx="210784"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2" name="文字方塊 111">
                <a:extLst>
                  <a:ext uri="{FF2B5EF4-FFF2-40B4-BE49-F238E27FC236}">
                    <a16:creationId xmlns:a16="http://schemas.microsoft.com/office/drawing/2014/main" id="{8DF8B498-99EC-45DB-82BD-107CD50B24B5}"/>
                  </a:ext>
                </a:extLst>
              </p:cNvPr>
              <p:cNvSpPr txBox="1">
                <a:spLocks noRot="1" noChangeAspect="1" noMove="1" noResize="1" noEditPoints="1" noAdjustHandles="1" noChangeArrowheads="1" noChangeShapeType="1" noTextEdit="1"/>
              </p:cNvSpPr>
              <p:nvPr/>
            </p:nvSpPr>
            <p:spPr>
              <a:xfrm>
                <a:off x="5637980" y="2174076"/>
                <a:ext cx="210784" cy="415498"/>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256042A-1B0F-4E1A-B8E1-FFC57D6628B6}"/>
                  </a:ext>
                </a:extLst>
              </p:cNvPr>
              <p:cNvSpPr txBox="1"/>
              <p:nvPr/>
            </p:nvSpPr>
            <p:spPr>
              <a:xfrm>
                <a:off x="2808750" y="77617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3" name="文字方塊 112">
                <a:extLst>
                  <a:ext uri="{FF2B5EF4-FFF2-40B4-BE49-F238E27FC236}">
                    <a16:creationId xmlns:a16="http://schemas.microsoft.com/office/drawing/2014/main" id="{2256042A-1B0F-4E1A-B8E1-FFC57D6628B6}"/>
                  </a:ext>
                </a:extLst>
              </p:cNvPr>
              <p:cNvSpPr txBox="1">
                <a:spLocks noRot="1" noChangeAspect="1" noMove="1" noResize="1" noEditPoints="1" noAdjustHandles="1" noChangeArrowheads="1" noChangeShapeType="1" noTextEdit="1"/>
              </p:cNvSpPr>
              <p:nvPr/>
            </p:nvSpPr>
            <p:spPr>
              <a:xfrm>
                <a:off x="2808750" y="776178"/>
                <a:ext cx="255646" cy="415498"/>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5AB01673-A4AD-4C08-8B1B-20D40FCA7524}"/>
                  </a:ext>
                </a:extLst>
              </p:cNvPr>
              <p:cNvSpPr txBox="1"/>
              <p:nvPr/>
            </p:nvSpPr>
            <p:spPr>
              <a:xfrm>
                <a:off x="8126485" y="7319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4" name="文字方塊 113">
                <a:extLst>
                  <a:ext uri="{FF2B5EF4-FFF2-40B4-BE49-F238E27FC236}">
                    <a16:creationId xmlns:a16="http://schemas.microsoft.com/office/drawing/2014/main" id="{5AB01673-A4AD-4C08-8B1B-20D40FCA7524}"/>
                  </a:ext>
                </a:extLst>
              </p:cNvPr>
              <p:cNvSpPr txBox="1">
                <a:spLocks noRot="1" noChangeAspect="1" noMove="1" noResize="1" noEditPoints="1" noAdjustHandles="1" noChangeArrowheads="1" noChangeShapeType="1" noTextEdit="1"/>
              </p:cNvSpPr>
              <p:nvPr/>
            </p:nvSpPr>
            <p:spPr>
              <a:xfrm>
                <a:off x="8126485" y="731920"/>
                <a:ext cx="255646" cy="415498"/>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BEC37DB9-1BA6-4BE2-BE2F-756D24660E0E}"/>
                  </a:ext>
                </a:extLst>
              </p:cNvPr>
              <p:cNvSpPr txBox="1"/>
              <p:nvPr/>
            </p:nvSpPr>
            <p:spPr>
              <a:xfrm>
                <a:off x="10385878" y="17174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5" name="文字方塊 114">
                <a:extLst>
                  <a:ext uri="{FF2B5EF4-FFF2-40B4-BE49-F238E27FC236}">
                    <a16:creationId xmlns:a16="http://schemas.microsoft.com/office/drawing/2014/main" id="{BEC37DB9-1BA6-4BE2-BE2F-756D24660E0E}"/>
                  </a:ext>
                </a:extLst>
              </p:cNvPr>
              <p:cNvSpPr txBox="1">
                <a:spLocks noRot="1" noChangeAspect="1" noMove="1" noResize="1" noEditPoints="1" noAdjustHandles="1" noChangeArrowheads="1" noChangeShapeType="1" noTextEdit="1"/>
              </p:cNvSpPr>
              <p:nvPr/>
            </p:nvSpPr>
            <p:spPr>
              <a:xfrm>
                <a:off x="10385878" y="1717426"/>
                <a:ext cx="255646" cy="415498"/>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AAC204F8-02EE-4597-B5BC-15E40A3E640D}"/>
                  </a:ext>
                </a:extLst>
              </p:cNvPr>
              <p:cNvSpPr txBox="1"/>
              <p:nvPr/>
            </p:nvSpPr>
            <p:spPr>
              <a:xfrm>
                <a:off x="6029874" y="262015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6" name="文字方塊 115">
                <a:extLst>
                  <a:ext uri="{FF2B5EF4-FFF2-40B4-BE49-F238E27FC236}">
                    <a16:creationId xmlns:a16="http://schemas.microsoft.com/office/drawing/2014/main" id="{AAC204F8-02EE-4597-B5BC-15E40A3E640D}"/>
                  </a:ext>
                </a:extLst>
              </p:cNvPr>
              <p:cNvSpPr txBox="1">
                <a:spLocks noRot="1" noChangeAspect="1" noMove="1" noResize="1" noEditPoints="1" noAdjustHandles="1" noChangeArrowheads="1" noChangeShapeType="1" noTextEdit="1"/>
              </p:cNvSpPr>
              <p:nvPr/>
            </p:nvSpPr>
            <p:spPr>
              <a:xfrm>
                <a:off x="6029874" y="2620150"/>
                <a:ext cx="255646" cy="415498"/>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83B0157-C577-4D83-83CD-AAE8C2FE9D39}"/>
                  </a:ext>
                </a:extLst>
              </p:cNvPr>
              <p:cNvSpPr txBox="1"/>
              <p:nvPr/>
            </p:nvSpPr>
            <p:spPr>
              <a:xfrm>
                <a:off x="3173559" y="48434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7" name="文字方塊 116">
                <a:extLst>
                  <a:ext uri="{FF2B5EF4-FFF2-40B4-BE49-F238E27FC236}">
                    <a16:creationId xmlns:a16="http://schemas.microsoft.com/office/drawing/2014/main" id="{983B0157-C577-4D83-83CD-AAE8C2FE9D39}"/>
                  </a:ext>
                </a:extLst>
              </p:cNvPr>
              <p:cNvSpPr txBox="1">
                <a:spLocks noRot="1" noChangeAspect="1" noMove="1" noResize="1" noEditPoints="1" noAdjustHandles="1" noChangeArrowheads="1" noChangeShapeType="1" noTextEdit="1"/>
              </p:cNvSpPr>
              <p:nvPr/>
            </p:nvSpPr>
            <p:spPr>
              <a:xfrm>
                <a:off x="3173559" y="484346"/>
                <a:ext cx="255646" cy="41549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A4131BA-C36E-48F7-A8DC-B89F76534DF5}"/>
                  </a:ext>
                </a:extLst>
              </p:cNvPr>
              <p:cNvSpPr txBox="1"/>
              <p:nvPr/>
            </p:nvSpPr>
            <p:spPr>
              <a:xfrm>
                <a:off x="8447407" y="3796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8" name="文字方塊 117">
                <a:extLst>
                  <a:ext uri="{FF2B5EF4-FFF2-40B4-BE49-F238E27FC236}">
                    <a16:creationId xmlns:a16="http://schemas.microsoft.com/office/drawing/2014/main" id="{8A4131BA-C36E-48F7-A8DC-B89F76534DF5}"/>
                  </a:ext>
                </a:extLst>
              </p:cNvPr>
              <p:cNvSpPr txBox="1">
                <a:spLocks noRot="1" noChangeAspect="1" noMove="1" noResize="1" noEditPoints="1" noAdjustHandles="1" noChangeArrowheads="1" noChangeShapeType="1" noTextEdit="1"/>
              </p:cNvSpPr>
              <p:nvPr/>
            </p:nvSpPr>
            <p:spPr>
              <a:xfrm>
                <a:off x="8447407" y="379628"/>
                <a:ext cx="255646" cy="41549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089EAA9-3C70-4479-B92B-AE501D1ED6F4}"/>
                  </a:ext>
                </a:extLst>
              </p:cNvPr>
              <p:cNvSpPr txBox="1"/>
              <p:nvPr/>
            </p:nvSpPr>
            <p:spPr>
              <a:xfrm>
                <a:off x="1463386" y="3642742"/>
                <a:ext cx="30559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0" name="文字方塊 119">
                <a:extLst>
                  <a:ext uri="{FF2B5EF4-FFF2-40B4-BE49-F238E27FC236}">
                    <a16:creationId xmlns:a16="http://schemas.microsoft.com/office/drawing/2014/main" id="{0089EAA9-3C70-4479-B92B-AE501D1ED6F4}"/>
                  </a:ext>
                </a:extLst>
              </p:cNvPr>
              <p:cNvSpPr txBox="1">
                <a:spLocks noRot="1" noChangeAspect="1" noMove="1" noResize="1" noEditPoints="1" noAdjustHandles="1" noChangeArrowheads="1" noChangeShapeType="1" noTextEdit="1"/>
              </p:cNvSpPr>
              <p:nvPr/>
            </p:nvSpPr>
            <p:spPr>
              <a:xfrm>
                <a:off x="1463386" y="3642742"/>
                <a:ext cx="305596" cy="41549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27D9BDC6-F97D-4916-8595-360CDF7768BF}"/>
                  </a:ext>
                </a:extLst>
              </p:cNvPr>
              <p:cNvSpPr txBox="1"/>
              <p:nvPr/>
            </p:nvSpPr>
            <p:spPr>
              <a:xfrm>
                <a:off x="2306235" y="3642742"/>
                <a:ext cx="310918"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1" name="文字方塊 120">
                <a:extLst>
                  <a:ext uri="{FF2B5EF4-FFF2-40B4-BE49-F238E27FC236}">
                    <a16:creationId xmlns:a16="http://schemas.microsoft.com/office/drawing/2014/main" id="{27D9BDC6-F97D-4916-8595-360CDF7768BF}"/>
                  </a:ext>
                </a:extLst>
              </p:cNvPr>
              <p:cNvSpPr txBox="1">
                <a:spLocks noRot="1" noChangeAspect="1" noMove="1" noResize="1" noEditPoints="1" noAdjustHandles="1" noChangeArrowheads="1" noChangeShapeType="1" noTextEdit="1"/>
              </p:cNvSpPr>
              <p:nvPr/>
            </p:nvSpPr>
            <p:spPr>
              <a:xfrm>
                <a:off x="2306235" y="3642742"/>
                <a:ext cx="310918" cy="41549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F73237A6-0B93-4E90-8A33-8F816D2FF27E}"/>
                  </a:ext>
                </a:extLst>
              </p:cNvPr>
              <p:cNvSpPr txBox="1"/>
              <p:nvPr/>
            </p:nvSpPr>
            <p:spPr>
              <a:xfrm>
                <a:off x="3154406"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2" name="文字方塊 121">
                <a:extLst>
                  <a:ext uri="{FF2B5EF4-FFF2-40B4-BE49-F238E27FC236}">
                    <a16:creationId xmlns:a16="http://schemas.microsoft.com/office/drawing/2014/main" id="{F73237A6-0B93-4E90-8A33-8F816D2FF27E}"/>
                  </a:ext>
                </a:extLst>
              </p:cNvPr>
              <p:cNvSpPr txBox="1">
                <a:spLocks noRot="1" noChangeAspect="1" noMove="1" noResize="1" noEditPoints="1" noAdjustHandles="1" noChangeArrowheads="1" noChangeShapeType="1" noTextEdit="1"/>
              </p:cNvSpPr>
              <p:nvPr/>
            </p:nvSpPr>
            <p:spPr>
              <a:xfrm>
                <a:off x="3154406" y="3642742"/>
                <a:ext cx="310919" cy="41549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5D5DB88C-148D-4728-B19F-3DF9DCFAFF0A}"/>
                  </a:ext>
                </a:extLst>
              </p:cNvPr>
              <p:cNvSpPr txBox="1"/>
              <p:nvPr/>
            </p:nvSpPr>
            <p:spPr>
              <a:xfrm>
                <a:off x="4002578"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3" name="文字方塊 122">
                <a:extLst>
                  <a:ext uri="{FF2B5EF4-FFF2-40B4-BE49-F238E27FC236}">
                    <a16:creationId xmlns:a16="http://schemas.microsoft.com/office/drawing/2014/main" id="{5D5DB88C-148D-4728-B19F-3DF9DCFAFF0A}"/>
                  </a:ext>
                </a:extLst>
              </p:cNvPr>
              <p:cNvSpPr txBox="1">
                <a:spLocks noRot="1" noChangeAspect="1" noMove="1" noResize="1" noEditPoints="1" noAdjustHandles="1" noChangeArrowheads="1" noChangeShapeType="1" noTextEdit="1"/>
              </p:cNvSpPr>
              <p:nvPr/>
            </p:nvSpPr>
            <p:spPr>
              <a:xfrm>
                <a:off x="4002578" y="3642742"/>
                <a:ext cx="310919" cy="41549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10B2E2C-DCE3-4ECE-BBEA-195A191AC623}"/>
                  </a:ext>
                </a:extLst>
              </p:cNvPr>
              <p:cNvSpPr txBox="1"/>
              <p:nvPr/>
            </p:nvSpPr>
            <p:spPr>
              <a:xfrm>
                <a:off x="4850750"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4" name="文字方塊 123">
                <a:extLst>
                  <a:ext uri="{FF2B5EF4-FFF2-40B4-BE49-F238E27FC236}">
                    <a16:creationId xmlns:a16="http://schemas.microsoft.com/office/drawing/2014/main" id="{510B2E2C-DCE3-4ECE-BBEA-195A191AC623}"/>
                  </a:ext>
                </a:extLst>
              </p:cNvPr>
              <p:cNvSpPr txBox="1">
                <a:spLocks noRot="1" noChangeAspect="1" noMove="1" noResize="1" noEditPoints="1" noAdjustHandles="1" noChangeArrowheads="1" noChangeShapeType="1" noTextEdit="1"/>
              </p:cNvSpPr>
              <p:nvPr/>
            </p:nvSpPr>
            <p:spPr>
              <a:xfrm>
                <a:off x="4850750" y="3642742"/>
                <a:ext cx="310919" cy="41549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FF0C6C09-6A02-4372-ADCF-90BE59607605}"/>
                  </a:ext>
                </a:extLst>
              </p:cNvPr>
              <p:cNvSpPr txBox="1"/>
              <p:nvPr/>
            </p:nvSpPr>
            <p:spPr>
              <a:xfrm>
                <a:off x="5698923" y="3705758"/>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5" name="文字方塊 124">
                <a:extLst>
                  <a:ext uri="{FF2B5EF4-FFF2-40B4-BE49-F238E27FC236}">
                    <a16:creationId xmlns:a16="http://schemas.microsoft.com/office/drawing/2014/main" id="{FF0C6C09-6A02-4372-ADCF-90BE59607605}"/>
                  </a:ext>
                </a:extLst>
              </p:cNvPr>
              <p:cNvSpPr txBox="1">
                <a:spLocks noRot="1" noChangeAspect="1" noMove="1" noResize="1" noEditPoints="1" noAdjustHandles="1" noChangeArrowheads="1" noChangeShapeType="1" noTextEdit="1"/>
              </p:cNvSpPr>
              <p:nvPr/>
            </p:nvSpPr>
            <p:spPr>
              <a:xfrm>
                <a:off x="5698923" y="3705758"/>
                <a:ext cx="310919" cy="415498"/>
              </a:xfrm>
              <a:prstGeom prst="rect">
                <a:avLst/>
              </a:prstGeom>
              <a:blipFill>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7BBA26AC-0FD2-4A00-BC20-E20334110DD9}"/>
                  </a:ext>
                </a:extLst>
              </p:cNvPr>
              <p:cNvSpPr txBox="1"/>
              <p:nvPr/>
            </p:nvSpPr>
            <p:spPr>
              <a:xfrm>
                <a:off x="0" y="4110073"/>
                <a:ext cx="7337266" cy="572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1, 1</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2, 3</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r>
                                    <a:rPr lang="en-US" altLang="zh-TW" sz="1400" i="1">
                                      <a:latin typeface="Cambria Math" panose="02040503050406030204" pitchFamily="18" charset="0"/>
                                    </a:rPr>
                                    <m:t>=0+</m:t>
                                  </m:r>
                                  <m:r>
                                    <a:rPr lang="en-US" altLang="zh-TW" sz="1400" b="0" i="1" smtClean="0">
                                      <a:latin typeface="Cambria Math" panose="02040503050406030204" pitchFamily="18" charset="0"/>
                                    </a:rPr>
                                    <m:t>36</m:t>
                                  </m:r>
                                  <m:r>
                                    <a:rPr lang="en-US" altLang="zh-TW" sz="1400" i="1">
                                      <a:latin typeface="Cambria Math" panose="02040503050406030204" pitchFamily="18" charset="0"/>
                                    </a:rPr>
                                    <m:t>0+</m:t>
                                  </m:r>
                                  <m:r>
                                    <a:rPr lang="en-US" altLang="zh-TW" sz="1400" b="0" i="1" smtClean="0">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∙1</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12=960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1, 2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3, 3</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150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m:t>
                                  </m:r>
                                  <m:r>
                                    <a:rPr lang="en-US" altLang="zh-TW" sz="1400" i="1">
                                      <a:latin typeface="Cambria Math" panose="02040503050406030204" pitchFamily="18" charset="0"/>
                                      <a:ea typeface="Cambria Math" panose="02040503050406030204" pitchFamily="18" charset="0"/>
                                    </a:rPr>
                                    <m:t>2=</m:t>
                                  </m:r>
                                  <m:r>
                                    <a:rPr lang="en-US" altLang="zh-TW" sz="1400" b="0" i="1" smtClean="0">
                                      <a:latin typeface="Cambria Math" panose="02040503050406030204" pitchFamily="18" charset="0"/>
                                      <a:ea typeface="Cambria Math" panose="02040503050406030204" pitchFamily="18" charset="0"/>
                                    </a:rPr>
                                    <m:t>330</m:t>
                                  </m:r>
                                </m:e>
                              </m:eqArr>
                            </m:e>
                          </m:d>
                        </m:e>
                      </m:func>
                    </m:oMath>
                  </m:oMathPara>
                </a14:m>
                <a:endParaRPr lang="zh-TW" altLang="en-US" sz="1400" dirty="0"/>
              </a:p>
            </p:txBody>
          </p:sp>
        </mc:Choice>
        <mc:Fallback xmlns="">
          <p:sp>
            <p:nvSpPr>
              <p:cNvPr id="79" name="文字方塊 78">
                <a:extLst>
                  <a:ext uri="{FF2B5EF4-FFF2-40B4-BE49-F238E27FC236}">
                    <a16:creationId xmlns:a16="http://schemas.microsoft.com/office/drawing/2014/main" id="{7BBA26AC-0FD2-4A00-BC20-E20334110DD9}"/>
                  </a:ext>
                </a:extLst>
              </p:cNvPr>
              <p:cNvSpPr txBox="1">
                <a:spLocks noRot="1" noChangeAspect="1" noMove="1" noResize="1" noEditPoints="1" noAdjustHandles="1" noChangeArrowheads="1" noChangeShapeType="1" noTextEdit="1"/>
              </p:cNvSpPr>
              <p:nvPr/>
            </p:nvSpPr>
            <p:spPr>
              <a:xfrm>
                <a:off x="0" y="4110073"/>
                <a:ext cx="7337266" cy="572914"/>
              </a:xfrm>
              <a:prstGeom prst="rect">
                <a:avLst/>
              </a:prstGeom>
              <a:blipFill>
                <a:blip r:embed="rId36"/>
                <a:stretch>
                  <a:fillRect t="-179787" b="-2648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8A4D26EB-EC07-4510-9DDD-D96C1831776C}"/>
                  </a:ext>
                </a:extLst>
              </p:cNvPr>
              <p:cNvSpPr txBox="1"/>
              <p:nvPr/>
            </p:nvSpPr>
            <p:spPr>
              <a:xfrm>
                <a:off x="-10858" y="4670705"/>
                <a:ext cx="7337266" cy="572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r>
                                    <a:rPr lang="en-US" altLang="zh-TW" sz="1400" i="1">
                                      <a:latin typeface="Cambria Math" panose="02040503050406030204" pitchFamily="18" charset="0"/>
                                    </a:rPr>
                                    <m:t>=0+</m:t>
                                  </m:r>
                                  <m:r>
                                    <a:rPr lang="en-US" altLang="zh-TW" sz="1400" b="0" i="1" smtClean="0">
                                      <a:latin typeface="Cambria Math" panose="02040503050406030204" pitchFamily="18" charset="0"/>
                                    </a:rPr>
                                    <m:t>180</m:t>
                                  </m:r>
                                  <m:r>
                                    <a:rPr lang="en-US" altLang="zh-TW" sz="1400" i="1">
                                      <a:latin typeface="Cambria Math" panose="02040503050406030204" pitchFamily="18" charset="0"/>
                                    </a:rPr>
                                    <m:t>+</m:t>
                                  </m:r>
                                  <m:r>
                                    <a:rPr lang="en-US" altLang="zh-TW" sz="1400" b="0" i="1" smtClean="0">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5=330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150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750</m:t>
                                  </m:r>
                                </m:e>
                              </m:eqArr>
                            </m:e>
                          </m:d>
                        </m:e>
                      </m:func>
                    </m:oMath>
                  </m:oMathPara>
                </a14:m>
                <a:endParaRPr lang="zh-TW" altLang="en-US" sz="1400" dirty="0"/>
              </a:p>
            </p:txBody>
          </p:sp>
        </mc:Choice>
        <mc:Fallback xmlns="">
          <p:sp>
            <p:nvSpPr>
              <p:cNvPr id="83" name="文字方塊 82">
                <a:extLst>
                  <a:ext uri="{FF2B5EF4-FFF2-40B4-BE49-F238E27FC236}">
                    <a16:creationId xmlns:a16="http://schemas.microsoft.com/office/drawing/2014/main" id="{8A4D26EB-EC07-4510-9DDD-D96C1831776C}"/>
                  </a:ext>
                </a:extLst>
              </p:cNvPr>
              <p:cNvSpPr txBox="1">
                <a:spLocks noRot="1" noChangeAspect="1" noMove="1" noResize="1" noEditPoints="1" noAdjustHandles="1" noChangeArrowheads="1" noChangeShapeType="1" noTextEdit="1"/>
              </p:cNvSpPr>
              <p:nvPr/>
            </p:nvSpPr>
            <p:spPr>
              <a:xfrm>
                <a:off x="-10858" y="4670705"/>
                <a:ext cx="7337266" cy="572914"/>
              </a:xfrm>
              <a:prstGeom prst="rect">
                <a:avLst/>
              </a:prstGeom>
              <a:blipFill>
                <a:blip r:embed="rId37"/>
                <a:stretch>
                  <a:fillRect t="-179787" b="-2648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A9994EA4-A1A6-4F8B-8F5B-B16D545B4601}"/>
                  </a:ext>
                </a:extLst>
              </p:cNvPr>
              <p:cNvSpPr txBox="1"/>
              <p:nvPr/>
            </p:nvSpPr>
            <p:spPr>
              <a:xfrm>
                <a:off x="51534" y="5231337"/>
                <a:ext cx="7337266" cy="572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=0+</m:t>
                                  </m:r>
                                  <m:r>
                                    <a:rPr lang="en-US" altLang="zh-TW" sz="1400" b="0" i="1" smtClean="0">
                                      <a:latin typeface="Cambria Math" panose="02040503050406030204" pitchFamily="18" charset="0"/>
                                    </a:rPr>
                                    <m:t>3000</m:t>
                                  </m:r>
                                  <m:r>
                                    <a:rPr lang="en-US" altLang="zh-TW" sz="1400" i="1">
                                      <a:latin typeface="Cambria Math" panose="02040503050406030204" pitchFamily="18" charset="0"/>
                                    </a:rPr>
                                    <m:t>+</m:t>
                                  </m:r>
                                  <m:r>
                                    <a:rPr lang="en-US" altLang="zh-TW" sz="1400" b="0" i="1" smtClean="0">
                                      <a:latin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1</m:t>
                                  </m:r>
                                  <m:r>
                                    <a:rPr lang="en-US" altLang="zh-TW" sz="1400" b="0" i="1" smtClean="0">
                                      <a:latin typeface="Cambria Math" panose="02040503050406030204" pitchFamily="18" charset="0"/>
                                      <a:ea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50=4800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180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∙50=</m:t>
                                  </m:r>
                                  <m:r>
                                    <a:rPr lang="en-US" altLang="zh-TW" sz="1400" b="0" i="1" smtClean="0">
                                      <a:latin typeface="Cambria Math" panose="02040503050406030204" pitchFamily="18" charset="0"/>
                                      <a:ea typeface="Cambria Math" panose="02040503050406030204" pitchFamily="18" charset="0"/>
                                    </a:rPr>
                                    <m:t>930</m:t>
                                  </m:r>
                                </m:e>
                              </m:eqArr>
                            </m:e>
                          </m:d>
                        </m:e>
                      </m:func>
                    </m:oMath>
                  </m:oMathPara>
                </a14:m>
                <a:endParaRPr lang="zh-TW" altLang="en-US" sz="1400" dirty="0"/>
              </a:p>
            </p:txBody>
          </p:sp>
        </mc:Choice>
        <mc:Fallback xmlns="">
          <p:sp>
            <p:nvSpPr>
              <p:cNvPr id="86" name="文字方塊 85">
                <a:extLst>
                  <a:ext uri="{FF2B5EF4-FFF2-40B4-BE49-F238E27FC236}">
                    <a16:creationId xmlns:a16="http://schemas.microsoft.com/office/drawing/2014/main" id="{A9994EA4-A1A6-4F8B-8F5B-B16D545B4601}"/>
                  </a:ext>
                </a:extLst>
              </p:cNvPr>
              <p:cNvSpPr txBox="1">
                <a:spLocks noRot="1" noChangeAspect="1" noMove="1" noResize="1" noEditPoints="1" noAdjustHandles="1" noChangeArrowheads="1" noChangeShapeType="1" noTextEdit="1"/>
              </p:cNvSpPr>
              <p:nvPr/>
            </p:nvSpPr>
            <p:spPr>
              <a:xfrm>
                <a:off x="51534" y="5231337"/>
                <a:ext cx="7337266" cy="572914"/>
              </a:xfrm>
              <a:prstGeom prst="rect">
                <a:avLst/>
              </a:prstGeom>
              <a:blipFill>
                <a:blip r:embed="rId38"/>
                <a:stretch>
                  <a:fillRect t="-179787" b="-2648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122AE800-1C59-4F39-B3B4-9830C8816D19}"/>
                  </a:ext>
                </a:extLst>
              </p:cNvPr>
              <p:cNvSpPr txBox="1"/>
              <p:nvPr/>
            </p:nvSpPr>
            <p:spPr>
              <a:xfrm>
                <a:off x="132145" y="329366"/>
                <a:ext cx="24180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5, 10, 3, 12, 5, 50, 6</m:t>
                          </m:r>
                        </m:e>
                      </m:d>
                    </m:oMath>
                  </m:oMathPara>
                </a14:m>
                <a:endParaRPr lang="zh-TW" altLang="en-US" dirty="0"/>
              </a:p>
            </p:txBody>
          </p:sp>
        </mc:Choice>
        <mc:Fallback xmlns="">
          <p:sp>
            <p:nvSpPr>
              <p:cNvPr id="88" name="文字方塊 87">
                <a:extLst>
                  <a:ext uri="{FF2B5EF4-FFF2-40B4-BE49-F238E27FC236}">
                    <a16:creationId xmlns:a16="http://schemas.microsoft.com/office/drawing/2014/main" id="{122AE800-1C59-4F39-B3B4-9830C8816D19}"/>
                  </a:ext>
                </a:extLst>
              </p:cNvPr>
              <p:cNvSpPr txBox="1">
                <a:spLocks noRot="1" noChangeAspect="1" noMove="1" noResize="1" noEditPoints="1" noAdjustHandles="1" noChangeArrowheads="1" noChangeShapeType="1" noTextEdit="1"/>
              </p:cNvSpPr>
              <p:nvPr/>
            </p:nvSpPr>
            <p:spPr>
              <a:xfrm>
                <a:off x="132145" y="329366"/>
                <a:ext cx="2418071" cy="369332"/>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A6B387E8-E8AD-4220-BEDB-60BC7E219FB9}"/>
                  </a:ext>
                </a:extLst>
              </p:cNvPr>
              <p:cNvSpPr txBox="1"/>
              <p:nvPr/>
            </p:nvSpPr>
            <p:spPr>
              <a:xfrm>
                <a:off x="123262" y="5791969"/>
                <a:ext cx="7214004" cy="572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=0+</m:t>
                                  </m:r>
                                  <m:r>
                                    <a:rPr lang="en-US" altLang="zh-TW" sz="1400" b="0" i="1" smtClean="0">
                                      <a:latin typeface="Cambria Math" panose="02040503050406030204" pitchFamily="18" charset="0"/>
                                    </a:rPr>
                                    <m:t>1500</m:t>
                                  </m:r>
                                  <m:r>
                                    <a:rPr lang="en-US" altLang="zh-TW" sz="1400" i="1">
                                      <a:latin typeface="Cambria Math" panose="02040503050406030204" pitchFamily="18" charset="0"/>
                                    </a:rPr>
                                    <m:t>+</m:t>
                                  </m:r>
                                  <m:r>
                                    <a:rPr lang="en-US" altLang="zh-TW" sz="1400" b="0" i="1" smtClean="0">
                                      <a:latin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6=1860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6</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3000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6600</m:t>
                                  </m:r>
                                </m:e>
                              </m:eqArr>
                            </m:e>
                          </m:d>
                        </m:e>
                      </m:func>
                    </m:oMath>
                  </m:oMathPara>
                </a14:m>
                <a:endParaRPr lang="zh-TW" altLang="en-US" sz="1400" dirty="0"/>
              </a:p>
            </p:txBody>
          </p:sp>
        </mc:Choice>
        <mc:Fallback xmlns="">
          <p:sp>
            <p:nvSpPr>
              <p:cNvPr id="89" name="文字方塊 88">
                <a:extLst>
                  <a:ext uri="{FF2B5EF4-FFF2-40B4-BE49-F238E27FC236}">
                    <a16:creationId xmlns:a16="http://schemas.microsoft.com/office/drawing/2014/main" id="{A6B387E8-E8AD-4220-BEDB-60BC7E219FB9}"/>
                  </a:ext>
                </a:extLst>
              </p:cNvPr>
              <p:cNvSpPr txBox="1">
                <a:spLocks noRot="1" noChangeAspect="1" noMove="1" noResize="1" noEditPoints="1" noAdjustHandles="1" noChangeArrowheads="1" noChangeShapeType="1" noTextEdit="1"/>
              </p:cNvSpPr>
              <p:nvPr/>
            </p:nvSpPr>
            <p:spPr>
              <a:xfrm>
                <a:off x="123262" y="5791969"/>
                <a:ext cx="7214004" cy="572914"/>
              </a:xfrm>
              <a:prstGeom prst="rect">
                <a:avLst/>
              </a:prstGeom>
              <a:blipFill>
                <a:blip r:embed="rId40"/>
                <a:stretch>
                  <a:fillRect t="-179787" b="-2648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71121EF-56C0-4708-83D6-72F2021842DE}"/>
                  </a:ext>
                </a:extLst>
              </p:cNvPr>
              <p:cNvSpPr txBox="1"/>
              <p:nvPr/>
            </p:nvSpPr>
            <p:spPr>
              <a:xfrm>
                <a:off x="413185"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0</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8" name="文字方塊 7">
                <a:extLst>
                  <a:ext uri="{FF2B5EF4-FFF2-40B4-BE49-F238E27FC236}">
                    <a16:creationId xmlns:a16="http://schemas.microsoft.com/office/drawing/2014/main" id="{F71121EF-56C0-4708-83D6-72F2021842DE}"/>
                  </a:ext>
                </a:extLst>
              </p:cNvPr>
              <p:cNvSpPr txBox="1">
                <a:spLocks noRot="1" noChangeAspect="1" noMove="1" noResize="1" noEditPoints="1" noAdjustHandles="1" noChangeArrowheads="1" noChangeShapeType="1" noTextEdit="1"/>
              </p:cNvSpPr>
              <p:nvPr/>
            </p:nvSpPr>
            <p:spPr>
              <a:xfrm>
                <a:off x="413185" y="515644"/>
                <a:ext cx="285976" cy="415498"/>
              </a:xfrm>
              <a:prstGeom prst="rect">
                <a:avLst/>
              </a:prstGeom>
              <a:blipFill>
                <a:blip r:embed="rId4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B644F4C7-3990-4776-989B-394B15DADF7B}"/>
                  </a:ext>
                </a:extLst>
              </p:cNvPr>
              <p:cNvSpPr txBox="1"/>
              <p:nvPr/>
            </p:nvSpPr>
            <p:spPr>
              <a:xfrm>
                <a:off x="708021"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8" name="文字方塊 97">
                <a:extLst>
                  <a:ext uri="{FF2B5EF4-FFF2-40B4-BE49-F238E27FC236}">
                    <a16:creationId xmlns:a16="http://schemas.microsoft.com/office/drawing/2014/main" id="{B644F4C7-3990-4776-989B-394B15DADF7B}"/>
                  </a:ext>
                </a:extLst>
              </p:cNvPr>
              <p:cNvSpPr txBox="1">
                <a:spLocks noRot="1" noChangeAspect="1" noMove="1" noResize="1" noEditPoints="1" noAdjustHandles="1" noChangeArrowheads="1" noChangeShapeType="1" noTextEdit="1"/>
              </p:cNvSpPr>
              <p:nvPr/>
            </p:nvSpPr>
            <p:spPr>
              <a:xfrm>
                <a:off x="708021" y="515644"/>
                <a:ext cx="285976" cy="415498"/>
              </a:xfrm>
              <a:prstGeom prst="rect">
                <a:avLst/>
              </a:prstGeom>
              <a:blipFill>
                <a:blip r:embed="rId4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CB93E0F4-A865-4D76-83FB-46D48B5AF513}"/>
                  </a:ext>
                </a:extLst>
              </p:cNvPr>
              <p:cNvSpPr txBox="1"/>
              <p:nvPr/>
            </p:nvSpPr>
            <p:spPr>
              <a:xfrm>
                <a:off x="983689"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9" name="文字方塊 118">
                <a:extLst>
                  <a:ext uri="{FF2B5EF4-FFF2-40B4-BE49-F238E27FC236}">
                    <a16:creationId xmlns:a16="http://schemas.microsoft.com/office/drawing/2014/main" id="{CB93E0F4-A865-4D76-83FB-46D48B5AF513}"/>
                  </a:ext>
                </a:extLst>
              </p:cNvPr>
              <p:cNvSpPr txBox="1">
                <a:spLocks noRot="1" noChangeAspect="1" noMove="1" noResize="1" noEditPoints="1" noAdjustHandles="1" noChangeArrowheads="1" noChangeShapeType="1" noTextEdit="1"/>
              </p:cNvSpPr>
              <p:nvPr/>
            </p:nvSpPr>
            <p:spPr>
              <a:xfrm>
                <a:off x="983689" y="515644"/>
                <a:ext cx="285976" cy="415498"/>
              </a:xfrm>
              <a:prstGeom prst="rect">
                <a:avLst/>
              </a:prstGeom>
              <a:blipFill>
                <a:blip r:embed="rId4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11E8C13-EB95-4CF6-AF62-E7CC7EE87971}"/>
                  </a:ext>
                </a:extLst>
              </p:cNvPr>
              <p:cNvSpPr txBox="1"/>
              <p:nvPr/>
            </p:nvSpPr>
            <p:spPr>
              <a:xfrm>
                <a:off x="1247782"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6" name="文字方塊 125">
                <a:extLst>
                  <a:ext uri="{FF2B5EF4-FFF2-40B4-BE49-F238E27FC236}">
                    <a16:creationId xmlns:a16="http://schemas.microsoft.com/office/drawing/2014/main" id="{C11E8C13-EB95-4CF6-AF62-E7CC7EE87971}"/>
                  </a:ext>
                </a:extLst>
              </p:cNvPr>
              <p:cNvSpPr txBox="1">
                <a:spLocks noRot="1" noChangeAspect="1" noMove="1" noResize="1" noEditPoints="1" noAdjustHandles="1" noChangeArrowheads="1" noChangeShapeType="1" noTextEdit="1"/>
              </p:cNvSpPr>
              <p:nvPr/>
            </p:nvSpPr>
            <p:spPr>
              <a:xfrm>
                <a:off x="1247782" y="507298"/>
                <a:ext cx="285976" cy="415498"/>
              </a:xfrm>
              <a:prstGeom prst="rect">
                <a:avLst/>
              </a:prstGeom>
              <a:blipFill>
                <a:blip r:embed="rId4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FF600F8-D550-4FAE-AC61-E608D191725D}"/>
                  </a:ext>
                </a:extLst>
              </p:cNvPr>
              <p:cNvSpPr txBox="1"/>
              <p:nvPr/>
            </p:nvSpPr>
            <p:spPr>
              <a:xfrm>
                <a:off x="1532520"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7" name="文字方塊 126">
                <a:extLst>
                  <a:ext uri="{FF2B5EF4-FFF2-40B4-BE49-F238E27FC236}">
                    <a16:creationId xmlns:a16="http://schemas.microsoft.com/office/drawing/2014/main" id="{BFF600F8-D550-4FAE-AC61-E608D191725D}"/>
                  </a:ext>
                </a:extLst>
              </p:cNvPr>
              <p:cNvSpPr txBox="1">
                <a:spLocks noRot="1" noChangeAspect="1" noMove="1" noResize="1" noEditPoints="1" noAdjustHandles="1" noChangeArrowheads="1" noChangeShapeType="1" noTextEdit="1"/>
              </p:cNvSpPr>
              <p:nvPr/>
            </p:nvSpPr>
            <p:spPr>
              <a:xfrm>
                <a:off x="1532520" y="507298"/>
                <a:ext cx="285976" cy="415498"/>
              </a:xfrm>
              <a:prstGeom prst="rect">
                <a:avLst/>
              </a:prstGeom>
              <a:blipFill>
                <a:blip r:embed="rId4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82CE6AA7-EBFF-4F2E-866B-074B60435544}"/>
                  </a:ext>
                </a:extLst>
              </p:cNvPr>
              <p:cNvSpPr txBox="1"/>
              <p:nvPr/>
            </p:nvSpPr>
            <p:spPr>
              <a:xfrm>
                <a:off x="1800111" y="509232"/>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8" name="文字方塊 127">
                <a:extLst>
                  <a:ext uri="{FF2B5EF4-FFF2-40B4-BE49-F238E27FC236}">
                    <a16:creationId xmlns:a16="http://schemas.microsoft.com/office/drawing/2014/main" id="{82CE6AA7-EBFF-4F2E-866B-074B60435544}"/>
                  </a:ext>
                </a:extLst>
              </p:cNvPr>
              <p:cNvSpPr txBox="1">
                <a:spLocks noRot="1" noChangeAspect="1" noMove="1" noResize="1" noEditPoints="1" noAdjustHandles="1" noChangeArrowheads="1" noChangeShapeType="1" noTextEdit="1"/>
              </p:cNvSpPr>
              <p:nvPr/>
            </p:nvSpPr>
            <p:spPr>
              <a:xfrm>
                <a:off x="1800111" y="509232"/>
                <a:ext cx="285976" cy="415498"/>
              </a:xfrm>
              <a:prstGeom prst="rect">
                <a:avLst/>
              </a:prstGeom>
              <a:blipFill>
                <a:blip r:embed="rId4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3C9D1370-9462-4981-AF8E-3272176C2EFB}"/>
                  </a:ext>
                </a:extLst>
              </p:cNvPr>
              <p:cNvSpPr txBox="1"/>
              <p:nvPr/>
            </p:nvSpPr>
            <p:spPr>
              <a:xfrm>
                <a:off x="2064204" y="51757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9" name="文字方塊 128">
                <a:extLst>
                  <a:ext uri="{FF2B5EF4-FFF2-40B4-BE49-F238E27FC236}">
                    <a16:creationId xmlns:a16="http://schemas.microsoft.com/office/drawing/2014/main" id="{3C9D1370-9462-4981-AF8E-3272176C2EFB}"/>
                  </a:ext>
                </a:extLst>
              </p:cNvPr>
              <p:cNvSpPr txBox="1">
                <a:spLocks noRot="1" noChangeAspect="1" noMove="1" noResize="1" noEditPoints="1" noAdjustHandles="1" noChangeArrowheads="1" noChangeShapeType="1" noTextEdit="1"/>
              </p:cNvSpPr>
              <p:nvPr/>
            </p:nvSpPr>
            <p:spPr>
              <a:xfrm>
                <a:off x="2064204" y="517578"/>
                <a:ext cx="285976" cy="415498"/>
              </a:xfrm>
              <a:prstGeom prst="rect">
                <a:avLst/>
              </a:prstGeom>
              <a:blipFill>
                <a:blip r:embed="rId4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81947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5F0397-C350-4BBF-B4F7-FF238CBE73EE}"/>
              </a:ext>
            </a:extLst>
          </p:cNvPr>
          <p:cNvSpPr>
            <a:spLocks noGrp="1"/>
          </p:cNvSpPr>
          <p:nvPr>
            <p:ph type="sldNum" sz="quarter" idx="12"/>
          </p:nvPr>
        </p:nvSpPr>
        <p:spPr/>
        <p:txBody>
          <a:bodyPr/>
          <a:lstStyle/>
          <a:p>
            <a:fld id="{273D50BF-F804-4F2B-A050-D3DD5B4A1FE5}" type="slidenum">
              <a:rPr lang="zh-TW" altLang="en-US" smtClean="0"/>
              <a:pPr/>
              <a:t>59</a:t>
            </a:fld>
            <a:endParaRPr lang="zh-TW" altLang="en-US" dirty="0"/>
          </a:p>
        </p:txBody>
      </p:sp>
      <p:grpSp>
        <p:nvGrpSpPr>
          <p:cNvPr id="67" name="群組 66">
            <a:extLst>
              <a:ext uri="{FF2B5EF4-FFF2-40B4-BE49-F238E27FC236}">
                <a16:creationId xmlns:a16="http://schemas.microsoft.com/office/drawing/2014/main" id="{2901C9BE-C581-4673-B12A-5D475335E580}"/>
              </a:ext>
            </a:extLst>
          </p:cNvPr>
          <p:cNvGrpSpPr/>
          <p:nvPr/>
        </p:nvGrpSpPr>
        <p:grpSpPr>
          <a:xfrm>
            <a:off x="1163505" y="522726"/>
            <a:ext cx="5055066" cy="3142238"/>
            <a:chOff x="1943139" y="2871136"/>
            <a:chExt cx="4070768" cy="2377624"/>
          </a:xfrm>
        </p:grpSpPr>
        <p:sp>
          <p:nvSpPr>
            <p:cNvPr id="7" name="流程圖: 決策 6">
              <a:extLst>
                <a:ext uri="{FF2B5EF4-FFF2-40B4-BE49-F238E27FC236}">
                  <a16:creationId xmlns:a16="http://schemas.microsoft.com/office/drawing/2014/main" id="{037F5B2C-B20D-43B1-9423-164D19F41717}"/>
                </a:ext>
              </a:extLst>
            </p:cNvPr>
            <p:cNvSpPr/>
            <p:nvPr/>
          </p:nvSpPr>
          <p:spPr>
            <a:xfrm>
              <a:off x="3644211" y="287113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endParaRPr>
            </a:p>
          </p:txBody>
        </p:sp>
        <p:sp>
          <p:nvSpPr>
            <p:cNvPr id="36" name="流程圖: 決策 35">
              <a:extLst>
                <a:ext uri="{FF2B5EF4-FFF2-40B4-BE49-F238E27FC236}">
                  <a16:creationId xmlns:a16="http://schemas.microsoft.com/office/drawing/2014/main" id="{5A7BA3FB-F078-40BC-A2A5-D0EB298C5621}"/>
                </a:ext>
              </a:extLst>
            </p:cNvPr>
            <p:cNvSpPr/>
            <p:nvPr/>
          </p:nvSpPr>
          <p:spPr>
            <a:xfrm>
              <a:off x="3303997" y="320858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37" name="流程圖: 決策 36">
              <a:extLst>
                <a:ext uri="{FF2B5EF4-FFF2-40B4-BE49-F238E27FC236}">
                  <a16:creationId xmlns:a16="http://schemas.microsoft.com/office/drawing/2014/main" id="{8659B871-8EE2-41FC-9C8F-76BF95D0004C}"/>
                </a:ext>
              </a:extLst>
            </p:cNvPr>
            <p:cNvSpPr/>
            <p:nvPr/>
          </p:nvSpPr>
          <p:spPr>
            <a:xfrm>
              <a:off x="2963783" y="354603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405</a:t>
              </a:r>
              <a:endParaRPr lang="zh-TW" altLang="en-US" sz="1200" dirty="0">
                <a:solidFill>
                  <a:schemeClr val="tx1"/>
                </a:solidFill>
              </a:endParaRPr>
            </a:p>
          </p:txBody>
        </p:sp>
        <p:sp>
          <p:nvSpPr>
            <p:cNvPr id="38" name="流程圖: 決策 37">
              <a:extLst>
                <a:ext uri="{FF2B5EF4-FFF2-40B4-BE49-F238E27FC236}">
                  <a16:creationId xmlns:a16="http://schemas.microsoft.com/office/drawing/2014/main" id="{9E4C5495-BB3E-4BB7-9D7F-56FEA9CE4EF3}"/>
                </a:ext>
              </a:extLst>
            </p:cNvPr>
            <p:cNvSpPr/>
            <p:nvPr/>
          </p:nvSpPr>
          <p:spPr>
            <a:xfrm>
              <a:off x="2623569" y="38834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39" name="流程圖: 決策 38">
              <a:extLst>
                <a:ext uri="{FF2B5EF4-FFF2-40B4-BE49-F238E27FC236}">
                  <a16:creationId xmlns:a16="http://schemas.microsoft.com/office/drawing/2014/main" id="{69257AC5-2293-4986-97C7-33530F1944F7}"/>
                </a:ext>
              </a:extLst>
            </p:cNvPr>
            <p:cNvSpPr/>
            <p:nvPr/>
          </p:nvSpPr>
          <p:spPr>
            <a:xfrm>
              <a:off x="2283354" y="422092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150</a:t>
              </a:r>
              <a:endParaRPr lang="zh-TW" altLang="en-US" sz="1200" dirty="0">
                <a:solidFill>
                  <a:schemeClr val="tx1"/>
                </a:solidFill>
              </a:endParaRPr>
            </a:p>
          </p:txBody>
        </p:sp>
        <p:sp>
          <p:nvSpPr>
            <p:cNvPr id="40" name="流程圖: 決策 39">
              <a:extLst>
                <a:ext uri="{FF2B5EF4-FFF2-40B4-BE49-F238E27FC236}">
                  <a16:creationId xmlns:a16="http://schemas.microsoft.com/office/drawing/2014/main" id="{006922FB-EC05-4AEC-AB61-52BB06290E3C}"/>
                </a:ext>
              </a:extLst>
            </p:cNvPr>
            <p:cNvSpPr/>
            <p:nvPr/>
          </p:nvSpPr>
          <p:spPr>
            <a:xfrm>
              <a:off x="1943139" y="455837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41" name="流程圖: 決策 40">
              <a:extLst>
                <a:ext uri="{FF2B5EF4-FFF2-40B4-BE49-F238E27FC236}">
                  <a16:creationId xmlns:a16="http://schemas.microsoft.com/office/drawing/2014/main" id="{32E0BF12-BF8F-45F8-842C-B13BFEA7777B}"/>
                </a:ext>
              </a:extLst>
            </p:cNvPr>
            <p:cNvSpPr/>
            <p:nvPr/>
          </p:nvSpPr>
          <p:spPr>
            <a:xfrm>
              <a:off x="3985180" y="321489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schemeClr val="tx1"/>
                </a:solidFill>
              </a:endParaRPr>
            </a:p>
          </p:txBody>
        </p:sp>
        <p:sp>
          <p:nvSpPr>
            <p:cNvPr id="42" name="流程圖: 決策 41">
              <a:extLst>
                <a:ext uri="{FF2B5EF4-FFF2-40B4-BE49-F238E27FC236}">
                  <a16:creationId xmlns:a16="http://schemas.microsoft.com/office/drawing/2014/main" id="{5E95F703-C911-4785-915F-F7775D76A73E}"/>
                </a:ext>
              </a:extLst>
            </p:cNvPr>
            <p:cNvSpPr/>
            <p:nvPr/>
          </p:nvSpPr>
          <p:spPr>
            <a:xfrm>
              <a:off x="3644966" y="35523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2430</a:t>
              </a:r>
              <a:endParaRPr lang="zh-TW" altLang="en-US" sz="1200" dirty="0">
                <a:solidFill>
                  <a:schemeClr val="tx1"/>
                </a:solidFill>
              </a:endParaRPr>
            </a:p>
          </p:txBody>
        </p:sp>
        <p:sp>
          <p:nvSpPr>
            <p:cNvPr id="43" name="流程圖: 決策 42">
              <a:extLst>
                <a:ext uri="{FF2B5EF4-FFF2-40B4-BE49-F238E27FC236}">
                  <a16:creationId xmlns:a16="http://schemas.microsoft.com/office/drawing/2014/main" id="{890331CC-47D8-4E50-A0E1-3E92304E87CD}"/>
                </a:ext>
              </a:extLst>
            </p:cNvPr>
            <p:cNvSpPr/>
            <p:nvPr/>
          </p:nvSpPr>
          <p:spPr>
            <a:xfrm>
              <a:off x="3304752" y="388979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44" name="流程圖: 決策 43">
              <a:extLst>
                <a:ext uri="{FF2B5EF4-FFF2-40B4-BE49-F238E27FC236}">
                  <a16:creationId xmlns:a16="http://schemas.microsoft.com/office/drawing/2014/main" id="{09F6C78F-9136-4068-BD4A-8745970DBD93}"/>
                </a:ext>
              </a:extLst>
            </p:cNvPr>
            <p:cNvSpPr/>
            <p:nvPr/>
          </p:nvSpPr>
          <p:spPr>
            <a:xfrm>
              <a:off x="2964538" y="42272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360</a:t>
              </a:r>
              <a:endParaRPr lang="zh-TW" altLang="en-US" sz="1200" dirty="0">
                <a:solidFill>
                  <a:schemeClr val="tx1"/>
                </a:solidFill>
              </a:endParaRPr>
            </a:p>
          </p:txBody>
        </p:sp>
        <p:sp>
          <p:nvSpPr>
            <p:cNvPr id="45" name="流程圖: 決策 44">
              <a:extLst>
                <a:ext uri="{FF2B5EF4-FFF2-40B4-BE49-F238E27FC236}">
                  <a16:creationId xmlns:a16="http://schemas.microsoft.com/office/drawing/2014/main" id="{1970B1D5-8B29-4688-A457-A8C385316DE7}"/>
                </a:ext>
              </a:extLst>
            </p:cNvPr>
            <p:cNvSpPr/>
            <p:nvPr/>
          </p:nvSpPr>
          <p:spPr>
            <a:xfrm>
              <a:off x="2624323" y="4564691"/>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5" name="流程圖: 決策 54">
              <a:extLst>
                <a:ext uri="{FF2B5EF4-FFF2-40B4-BE49-F238E27FC236}">
                  <a16:creationId xmlns:a16="http://schemas.microsoft.com/office/drawing/2014/main" id="{60840C98-80F2-4989-A785-14C1D204A295}"/>
                </a:ext>
              </a:extLst>
            </p:cNvPr>
            <p:cNvSpPr/>
            <p:nvPr/>
          </p:nvSpPr>
          <p:spPr>
            <a:xfrm>
              <a:off x="4319092" y="35515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1770</a:t>
              </a:r>
              <a:endParaRPr lang="zh-TW" altLang="en-US" sz="1200" dirty="0">
                <a:solidFill>
                  <a:schemeClr val="tx1"/>
                </a:solidFill>
              </a:endParaRPr>
            </a:p>
          </p:txBody>
        </p:sp>
        <p:sp>
          <p:nvSpPr>
            <p:cNvPr id="56" name="流程圖: 決策 55">
              <a:extLst>
                <a:ext uri="{FF2B5EF4-FFF2-40B4-BE49-F238E27FC236}">
                  <a16:creationId xmlns:a16="http://schemas.microsoft.com/office/drawing/2014/main" id="{F89CD5A9-2AC0-4968-9191-A52ADA1D9950}"/>
                </a:ext>
              </a:extLst>
            </p:cNvPr>
            <p:cNvSpPr/>
            <p:nvPr/>
          </p:nvSpPr>
          <p:spPr>
            <a:xfrm>
              <a:off x="3978879" y="388899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930</a:t>
              </a:r>
              <a:endParaRPr lang="zh-TW" altLang="en-US" sz="1200" dirty="0">
                <a:solidFill>
                  <a:schemeClr val="tx1"/>
                </a:solidFill>
              </a:endParaRPr>
            </a:p>
          </p:txBody>
        </p:sp>
        <p:sp>
          <p:nvSpPr>
            <p:cNvPr id="57" name="流程圖: 決策 56">
              <a:extLst>
                <a:ext uri="{FF2B5EF4-FFF2-40B4-BE49-F238E27FC236}">
                  <a16:creationId xmlns:a16="http://schemas.microsoft.com/office/drawing/2014/main" id="{130948DF-4D37-41A1-8B54-B380DA68036D}"/>
                </a:ext>
              </a:extLst>
            </p:cNvPr>
            <p:cNvSpPr/>
            <p:nvPr/>
          </p:nvSpPr>
          <p:spPr>
            <a:xfrm>
              <a:off x="3638664" y="422644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180</a:t>
              </a:r>
              <a:endParaRPr lang="zh-TW" altLang="en-US" sz="1200" dirty="0">
                <a:solidFill>
                  <a:schemeClr val="tx1"/>
                </a:solidFill>
              </a:endParaRPr>
            </a:p>
          </p:txBody>
        </p:sp>
        <p:sp>
          <p:nvSpPr>
            <p:cNvPr id="58" name="流程圖: 決策 57">
              <a:extLst>
                <a:ext uri="{FF2B5EF4-FFF2-40B4-BE49-F238E27FC236}">
                  <a16:creationId xmlns:a16="http://schemas.microsoft.com/office/drawing/2014/main" id="{81340AE6-4946-4998-B88A-843290B56643}"/>
                </a:ext>
              </a:extLst>
            </p:cNvPr>
            <p:cNvSpPr/>
            <p:nvPr/>
          </p:nvSpPr>
          <p:spPr>
            <a:xfrm>
              <a:off x="3298450" y="456389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9" name="流程圖: 決策 58">
              <a:extLst>
                <a:ext uri="{FF2B5EF4-FFF2-40B4-BE49-F238E27FC236}">
                  <a16:creationId xmlns:a16="http://schemas.microsoft.com/office/drawing/2014/main" id="{7C7B03D4-8F22-4F4E-BF42-5D38495118DE}"/>
                </a:ext>
              </a:extLst>
            </p:cNvPr>
            <p:cNvSpPr/>
            <p:nvPr/>
          </p:nvSpPr>
          <p:spPr>
            <a:xfrm>
              <a:off x="4656534" y="38917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1860</a:t>
              </a:r>
              <a:endParaRPr lang="zh-TW" altLang="en-US" sz="1200" dirty="0">
                <a:solidFill>
                  <a:schemeClr val="tx1"/>
                </a:solidFill>
              </a:endParaRPr>
            </a:p>
          </p:txBody>
        </p:sp>
        <p:sp>
          <p:nvSpPr>
            <p:cNvPr id="60" name="流程圖: 決策 59">
              <a:extLst>
                <a:ext uri="{FF2B5EF4-FFF2-40B4-BE49-F238E27FC236}">
                  <a16:creationId xmlns:a16="http://schemas.microsoft.com/office/drawing/2014/main" id="{C58D4611-D01C-41F7-A7AB-949D80DBFEB8}"/>
                </a:ext>
              </a:extLst>
            </p:cNvPr>
            <p:cNvSpPr/>
            <p:nvPr/>
          </p:nvSpPr>
          <p:spPr>
            <a:xfrm>
              <a:off x="4316320" y="422920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3000</a:t>
              </a:r>
              <a:endParaRPr lang="zh-TW" altLang="en-US" sz="800" dirty="0">
                <a:solidFill>
                  <a:schemeClr val="tx1"/>
                </a:solidFill>
              </a:endParaRPr>
            </a:p>
          </p:txBody>
        </p:sp>
        <p:sp>
          <p:nvSpPr>
            <p:cNvPr id="61" name="流程圖: 決策 60">
              <a:extLst>
                <a:ext uri="{FF2B5EF4-FFF2-40B4-BE49-F238E27FC236}">
                  <a16:creationId xmlns:a16="http://schemas.microsoft.com/office/drawing/2014/main" id="{BC3EA201-A048-48E0-B877-1D781131151D}"/>
                </a:ext>
              </a:extLst>
            </p:cNvPr>
            <p:cNvSpPr/>
            <p:nvPr/>
          </p:nvSpPr>
          <p:spPr>
            <a:xfrm>
              <a:off x="3976105" y="456665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2" name="流程圖: 決策 61">
              <a:extLst>
                <a:ext uri="{FF2B5EF4-FFF2-40B4-BE49-F238E27FC236}">
                  <a16:creationId xmlns:a16="http://schemas.microsoft.com/office/drawing/2014/main" id="{3F9E9E65-6998-4131-BD98-DCF102023E9A}"/>
                </a:ext>
              </a:extLst>
            </p:cNvPr>
            <p:cNvSpPr/>
            <p:nvPr/>
          </p:nvSpPr>
          <p:spPr>
            <a:xfrm>
              <a:off x="4994909" y="42329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1500</a:t>
              </a:r>
              <a:endParaRPr lang="zh-TW" altLang="en-US" sz="800" dirty="0">
                <a:solidFill>
                  <a:schemeClr val="tx1"/>
                </a:solidFill>
              </a:endParaRPr>
            </a:p>
          </p:txBody>
        </p:sp>
        <p:sp>
          <p:nvSpPr>
            <p:cNvPr id="63" name="流程圖: 決策 62">
              <a:extLst>
                <a:ext uri="{FF2B5EF4-FFF2-40B4-BE49-F238E27FC236}">
                  <a16:creationId xmlns:a16="http://schemas.microsoft.com/office/drawing/2014/main" id="{31928124-2A86-4681-8D9E-55F1D723932C}"/>
                </a:ext>
              </a:extLst>
            </p:cNvPr>
            <p:cNvSpPr/>
            <p:nvPr/>
          </p:nvSpPr>
          <p:spPr>
            <a:xfrm>
              <a:off x="4654696" y="45703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4" name="流程圖: 決策 63">
              <a:extLst>
                <a:ext uri="{FF2B5EF4-FFF2-40B4-BE49-F238E27FC236}">
                  <a16:creationId xmlns:a16="http://schemas.microsoft.com/office/drawing/2014/main" id="{3CCB6D10-D4EB-4575-8662-14ECCB4065DE}"/>
                </a:ext>
              </a:extLst>
            </p:cNvPr>
            <p:cNvSpPr/>
            <p:nvPr/>
          </p:nvSpPr>
          <p:spPr>
            <a:xfrm>
              <a:off x="5333286" y="45740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grpSp>
      <p:sp>
        <p:nvSpPr>
          <p:cNvPr id="69" name="流程圖: 決策 68">
            <a:extLst>
              <a:ext uri="{FF2B5EF4-FFF2-40B4-BE49-F238E27FC236}">
                <a16:creationId xmlns:a16="http://schemas.microsoft.com/office/drawing/2014/main" id="{3E52096B-F38E-4B1E-BAAD-02CFE01F2456}"/>
              </a:ext>
            </a:extLst>
          </p:cNvPr>
          <p:cNvSpPr/>
          <p:nvPr/>
        </p:nvSpPr>
        <p:spPr>
          <a:xfrm>
            <a:off x="8528410" y="5873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0" name="流程圖: 決策 69">
            <a:extLst>
              <a:ext uri="{FF2B5EF4-FFF2-40B4-BE49-F238E27FC236}">
                <a16:creationId xmlns:a16="http://schemas.microsoft.com/office/drawing/2014/main" id="{E61E779A-B81D-4C15-9C20-61A43A86CEC4}"/>
              </a:ext>
            </a:extLst>
          </p:cNvPr>
          <p:cNvSpPr/>
          <p:nvPr/>
        </p:nvSpPr>
        <p:spPr>
          <a:xfrm>
            <a:off x="8188196" y="92482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流程圖: 決策 70">
            <a:extLst>
              <a:ext uri="{FF2B5EF4-FFF2-40B4-BE49-F238E27FC236}">
                <a16:creationId xmlns:a16="http://schemas.microsoft.com/office/drawing/2014/main" id="{4D91F63C-3344-47F8-BB17-96BC304ACECB}"/>
              </a:ext>
            </a:extLst>
          </p:cNvPr>
          <p:cNvSpPr/>
          <p:nvPr/>
        </p:nvSpPr>
        <p:spPr>
          <a:xfrm>
            <a:off x="7847982" y="126227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2" name="流程圖: 決策 71">
            <a:extLst>
              <a:ext uri="{FF2B5EF4-FFF2-40B4-BE49-F238E27FC236}">
                <a16:creationId xmlns:a16="http://schemas.microsoft.com/office/drawing/2014/main" id="{F930BEC9-4D17-444C-8AE8-5F92AFCDFC96}"/>
              </a:ext>
            </a:extLst>
          </p:cNvPr>
          <p:cNvSpPr/>
          <p:nvPr/>
        </p:nvSpPr>
        <p:spPr>
          <a:xfrm>
            <a:off x="7507768" y="159972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3" name="流程圖: 決策 72">
            <a:extLst>
              <a:ext uri="{FF2B5EF4-FFF2-40B4-BE49-F238E27FC236}">
                <a16:creationId xmlns:a16="http://schemas.microsoft.com/office/drawing/2014/main" id="{7A4BF536-1FFE-4B4F-9902-C7C16ACF05D7}"/>
              </a:ext>
            </a:extLst>
          </p:cNvPr>
          <p:cNvSpPr/>
          <p:nvPr/>
        </p:nvSpPr>
        <p:spPr>
          <a:xfrm>
            <a:off x="7167553" y="193717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5" name="流程圖: 決策 74">
            <a:extLst>
              <a:ext uri="{FF2B5EF4-FFF2-40B4-BE49-F238E27FC236}">
                <a16:creationId xmlns:a16="http://schemas.microsoft.com/office/drawing/2014/main" id="{3A8B3657-C136-458F-A84B-9D7E580C72BA}"/>
              </a:ext>
            </a:extLst>
          </p:cNvPr>
          <p:cNvSpPr/>
          <p:nvPr/>
        </p:nvSpPr>
        <p:spPr>
          <a:xfrm>
            <a:off x="8869379" y="93114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6" name="流程圖: 決策 75">
            <a:extLst>
              <a:ext uri="{FF2B5EF4-FFF2-40B4-BE49-F238E27FC236}">
                <a16:creationId xmlns:a16="http://schemas.microsoft.com/office/drawing/2014/main" id="{133486D1-69F1-4812-ACE4-60B57D914962}"/>
              </a:ext>
            </a:extLst>
          </p:cNvPr>
          <p:cNvSpPr/>
          <p:nvPr/>
        </p:nvSpPr>
        <p:spPr>
          <a:xfrm>
            <a:off x="8529165" y="126859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7" name="流程圖: 決策 76">
            <a:extLst>
              <a:ext uri="{FF2B5EF4-FFF2-40B4-BE49-F238E27FC236}">
                <a16:creationId xmlns:a16="http://schemas.microsoft.com/office/drawing/2014/main" id="{9183E54B-D0F3-4B04-A303-DD029E6806C0}"/>
              </a:ext>
            </a:extLst>
          </p:cNvPr>
          <p:cNvSpPr/>
          <p:nvPr/>
        </p:nvSpPr>
        <p:spPr>
          <a:xfrm>
            <a:off x="8188951" y="160603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8" name="流程圖: 決策 77">
            <a:extLst>
              <a:ext uri="{FF2B5EF4-FFF2-40B4-BE49-F238E27FC236}">
                <a16:creationId xmlns:a16="http://schemas.microsoft.com/office/drawing/2014/main" id="{70E3065A-5247-4122-A133-8291E9F4BDEA}"/>
              </a:ext>
            </a:extLst>
          </p:cNvPr>
          <p:cNvSpPr/>
          <p:nvPr/>
        </p:nvSpPr>
        <p:spPr>
          <a:xfrm>
            <a:off x="7848737" y="194348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80" name="流程圖: 決策 79">
            <a:extLst>
              <a:ext uri="{FF2B5EF4-FFF2-40B4-BE49-F238E27FC236}">
                <a16:creationId xmlns:a16="http://schemas.microsoft.com/office/drawing/2014/main" id="{5E402512-B422-4FEC-B489-A53BC75AE075}"/>
              </a:ext>
            </a:extLst>
          </p:cNvPr>
          <p:cNvSpPr/>
          <p:nvPr/>
        </p:nvSpPr>
        <p:spPr>
          <a:xfrm>
            <a:off x="9203291" y="126779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1" name="流程圖: 決策 80">
            <a:extLst>
              <a:ext uri="{FF2B5EF4-FFF2-40B4-BE49-F238E27FC236}">
                <a16:creationId xmlns:a16="http://schemas.microsoft.com/office/drawing/2014/main" id="{6AE93F1B-0A43-4DC5-84DC-09A80E2CA0DE}"/>
              </a:ext>
            </a:extLst>
          </p:cNvPr>
          <p:cNvSpPr/>
          <p:nvPr/>
        </p:nvSpPr>
        <p:spPr>
          <a:xfrm>
            <a:off x="8863078" y="160524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2" name="流程圖: 決策 81">
            <a:extLst>
              <a:ext uri="{FF2B5EF4-FFF2-40B4-BE49-F238E27FC236}">
                <a16:creationId xmlns:a16="http://schemas.microsoft.com/office/drawing/2014/main" id="{09AD43F5-6EB3-446C-AD6B-1A7BDC8101E6}"/>
              </a:ext>
            </a:extLst>
          </p:cNvPr>
          <p:cNvSpPr/>
          <p:nvPr/>
        </p:nvSpPr>
        <p:spPr>
          <a:xfrm>
            <a:off x="8522863" y="194268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84" name="流程圖: 決策 83">
            <a:extLst>
              <a:ext uri="{FF2B5EF4-FFF2-40B4-BE49-F238E27FC236}">
                <a16:creationId xmlns:a16="http://schemas.microsoft.com/office/drawing/2014/main" id="{B7320050-9593-4A88-9569-1330DFB18D2E}"/>
              </a:ext>
            </a:extLst>
          </p:cNvPr>
          <p:cNvSpPr/>
          <p:nvPr/>
        </p:nvSpPr>
        <p:spPr>
          <a:xfrm>
            <a:off x="9540733" y="160800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5" name="流程圖: 決策 84">
            <a:extLst>
              <a:ext uri="{FF2B5EF4-FFF2-40B4-BE49-F238E27FC236}">
                <a16:creationId xmlns:a16="http://schemas.microsoft.com/office/drawing/2014/main" id="{1A862329-7B64-4447-B2D5-F18991F0953A}"/>
              </a:ext>
            </a:extLst>
          </p:cNvPr>
          <p:cNvSpPr/>
          <p:nvPr/>
        </p:nvSpPr>
        <p:spPr>
          <a:xfrm>
            <a:off x="9200519" y="19454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7" name="流程圖: 決策 86">
            <a:extLst>
              <a:ext uri="{FF2B5EF4-FFF2-40B4-BE49-F238E27FC236}">
                <a16:creationId xmlns:a16="http://schemas.microsoft.com/office/drawing/2014/main" id="{A9737BFC-2566-4D8A-9EB9-FA72B8F0ADF7}"/>
              </a:ext>
            </a:extLst>
          </p:cNvPr>
          <p:cNvSpPr/>
          <p:nvPr/>
        </p:nvSpPr>
        <p:spPr>
          <a:xfrm>
            <a:off x="9879108" y="19491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5</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387BFDAF-6E9E-4621-86EA-2AA2F2F67D20}"/>
                  </a:ext>
                </a:extLst>
              </p:cNvPr>
              <p:cNvSpPr txBox="1"/>
              <p:nvPr/>
            </p:nvSpPr>
            <p:spPr>
              <a:xfrm>
                <a:off x="3603847" y="60794"/>
                <a:ext cx="25564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𝑚</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0" name="文字方塊 89">
                <a:extLst>
                  <a:ext uri="{FF2B5EF4-FFF2-40B4-BE49-F238E27FC236}">
                    <a16:creationId xmlns:a16="http://schemas.microsoft.com/office/drawing/2014/main" id="{387BFDAF-6E9E-4621-86EA-2AA2F2F67D20}"/>
                  </a:ext>
                </a:extLst>
              </p:cNvPr>
              <p:cNvSpPr txBox="1">
                <a:spLocks noRot="1" noChangeAspect="1" noMove="1" noResize="1" noEditPoints="1" noAdjustHandles="1" noChangeArrowheads="1" noChangeShapeType="1" noTextEdit="1"/>
              </p:cNvSpPr>
              <p:nvPr/>
            </p:nvSpPr>
            <p:spPr>
              <a:xfrm>
                <a:off x="3603847" y="60794"/>
                <a:ext cx="255646" cy="415498"/>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E52C170E-C502-4FE5-8EA3-7D817EFDF1F2}"/>
                  </a:ext>
                </a:extLst>
              </p:cNvPr>
              <p:cNvSpPr txBox="1"/>
              <p:nvPr/>
            </p:nvSpPr>
            <p:spPr>
              <a:xfrm>
                <a:off x="8764866" y="0"/>
                <a:ext cx="190875"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𝑠</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1" name="文字方塊 90">
                <a:extLst>
                  <a:ext uri="{FF2B5EF4-FFF2-40B4-BE49-F238E27FC236}">
                    <a16:creationId xmlns:a16="http://schemas.microsoft.com/office/drawing/2014/main" id="{E52C170E-C502-4FE5-8EA3-7D817EFDF1F2}"/>
                  </a:ext>
                </a:extLst>
              </p:cNvPr>
              <p:cNvSpPr txBox="1">
                <a:spLocks noRot="1" noChangeAspect="1" noMove="1" noResize="1" noEditPoints="1" noAdjustHandles="1" noChangeArrowheads="1" noChangeShapeType="1" noTextEdit="1"/>
              </p:cNvSpPr>
              <p:nvPr/>
            </p:nvSpPr>
            <p:spPr>
              <a:xfrm>
                <a:off x="8764866" y="0"/>
                <a:ext cx="190875" cy="4154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0B61165-C559-490E-B921-B34910913314}"/>
                  </a:ext>
                </a:extLst>
              </p:cNvPr>
              <p:cNvSpPr txBox="1"/>
              <p:nvPr/>
            </p:nvSpPr>
            <p:spPr>
              <a:xfrm>
                <a:off x="1627244" y="123739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2" name="文字方塊 91">
                <a:extLst>
                  <a:ext uri="{FF2B5EF4-FFF2-40B4-BE49-F238E27FC236}">
                    <a16:creationId xmlns:a16="http://schemas.microsoft.com/office/drawing/2014/main" id="{20B61165-C559-490E-B921-B34910913314}"/>
                  </a:ext>
                </a:extLst>
              </p:cNvPr>
              <p:cNvSpPr txBox="1">
                <a:spLocks noRot="1" noChangeAspect="1" noMove="1" noResize="1" noEditPoints="1" noAdjustHandles="1" noChangeArrowheads="1" noChangeShapeType="1" noTextEdit="1"/>
              </p:cNvSpPr>
              <p:nvPr/>
            </p:nvSpPr>
            <p:spPr>
              <a:xfrm>
                <a:off x="1627244" y="1237391"/>
                <a:ext cx="255646"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867938D0-A5E8-405D-B2B3-F1ED0D25B438}"/>
                  </a:ext>
                </a:extLst>
              </p:cNvPr>
              <p:cNvSpPr txBox="1"/>
              <p:nvPr/>
            </p:nvSpPr>
            <p:spPr>
              <a:xfrm>
                <a:off x="7039730"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3" name="文字方塊 92">
                <a:extLst>
                  <a:ext uri="{FF2B5EF4-FFF2-40B4-BE49-F238E27FC236}">
                    <a16:creationId xmlns:a16="http://schemas.microsoft.com/office/drawing/2014/main" id="{867938D0-A5E8-405D-B2B3-F1ED0D25B438}"/>
                  </a:ext>
                </a:extLst>
              </p:cNvPr>
              <p:cNvSpPr txBox="1">
                <a:spLocks noRot="1" noChangeAspect="1" noMove="1" noResize="1" noEditPoints="1" noAdjustHandles="1" noChangeArrowheads="1" noChangeShapeType="1" noTextEdit="1"/>
              </p:cNvSpPr>
              <p:nvPr/>
            </p:nvSpPr>
            <p:spPr>
              <a:xfrm>
                <a:off x="7039730" y="846584"/>
                <a:ext cx="25564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B16FB62-B6C5-4B16-ADF7-76377F006C9D}"/>
                  </a:ext>
                </a:extLst>
              </p:cNvPr>
              <p:cNvSpPr txBox="1"/>
              <p:nvPr/>
            </p:nvSpPr>
            <p:spPr>
              <a:xfrm>
                <a:off x="5466016" y="12881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4" name="文字方塊 93">
                <a:extLst>
                  <a:ext uri="{FF2B5EF4-FFF2-40B4-BE49-F238E27FC236}">
                    <a16:creationId xmlns:a16="http://schemas.microsoft.com/office/drawing/2014/main" id="{DB16FB62-B6C5-4B16-ADF7-76377F006C9D}"/>
                  </a:ext>
                </a:extLst>
              </p:cNvPr>
              <p:cNvSpPr txBox="1">
                <a:spLocks noRot="1" noChangeAspect="1" noMove="1" noResize="1" noEditPoints="1" noAdjustHandles="1" noChangeArrowheads="1" noChangeShapeType="1" noTextEdit="1"/>
              </p:cNvSpPr>
              <p:nvPr/>
            </p:nvSpPr>
            <p:spPr>
              <a:xfrm>
                <a:off x="5466016" y="1288120"/>
                <a:ext cx="25564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E7F1EE33-E57E-48F0-ACB7-A08E225066BE}"/>
                  </a:ext>
                </a:extLst>
              </p:cNvPr>
              <p:cNvSpPr txBox="1"/>
              <p:nvPr/>
            </p:nvSpPr>
            <p:spPr>
              <a:xfrm>
                <a:off x="10487877"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5" name="文字方塊 94">
                <a:extLst>
                  <a:ext uri="{FF2B5EF4-FFF2-40B4-BE49-F238E27FC236}">
                    <a16:creationId xmlns:a16="http://schemas.microsoft.com/office/drawing/2014/main" id="{E7F1EE33-E57E-48F0-ACB7-A08E225066BE}"/>
                  </a:ext>
                </a:extLst>
              </p:cNvPr>
              <p:cNvSpPr txBox="1">
                <a:spLocks noRot="1" noChangeAspect="1" noMove="1" noResize="1" noEditPoints="1" noAdjustHandles="1" noChangeArrowheads="1" noChangeShapeType="1" noTextEdit="1"/>
              </p:cNvSpPr>
              <p:nvPr/>
            </p:nvSpPr>
            <p:spPr>
              <a:xfrm>
                <a:off x="10487877" y="846584"/>
                <a:ext cx="25564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50658022-78AF-4504-A8FA-7FD67709FF63}"/>
                  </a:ext>
                </a:extLst>
              </p:cNvPr>
              <p:cNvSpPr txBox="1"/>
              <p:nvPr/>
            </p:nvSpPr>
            <p:spPr>
              <a:xfrm>
                <a:off x="3972582" y="42985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6" name="文字方塊 95">
                <a:extLst>
                  <a:ext uri="{FF2B5EF4-FFF2-40B4-BE49-F238E27FC236}">
                    <a16:creationId xmlns:a16="http://schemas.microsoft.com/office/drawing/2014/main" id="{50658022-78AF-4504-A8FA-7FD67709FF63}"/>
                  </a:ext>
                </a:extLst>
              </p:cNvPr>
              <p:cNvSpPr txBox="1">
                <a:spLocks noRot="1" noChangeAspect="1" noMove="1" noResize="1" noEditPoints="1" noAdjustHandles="1" noChangeArrowheads="1" noChangeShapeType="1" noTextEdit="1"/>
              </p:cNvSpPr>
              <p:nvPr/>
            </p:nvSpPr>
            <p:spPr>
              <a:xfrm>
                <a:off x="3972582" y="429857"/>
                <a:ext cx="25564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39C93D3-F2F8-4E8E-B531-B2A1A0FCBC9B}"/>
                  </a:ext>
                </a:extLst>
              </p:cNvPr>
              <p:cNvSpPr txBox="1"/>
              <p:nvPr/>
            </p:nvSpPr>
            <p:spPr>
              <a:xfrm>
                <a:off x="1191218" y="25227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7" name="文字方塊 96">
                <a:extLst>
                  <a:ext uri="{FF2B5EF4-FFF2-40B4-BE49-F238E27FC236}">
                    <a16:creationId xmlns:a16="http://schemas.microsoft.com/office/drawing/2014/main" id="{939C93D3-F2F8-4E8E-B531-B2A1A0FCBC9B}"/>
                  </a:ext>
                </a:extLst>
              </p:cNvPr>
              <p:cNvSpPr txBox="1">
                <a:spLocks noRot="1" noChangeAspect="1" noMove="1" noResize="1" noEditPoints="1" noAdjustHandles="1" noChangeArrowheads="1" noChangeShapeType="1" noTextEdit="1"/>
              </p:cNvSpPr>
              <p:nvPr/>
            </p:nvSpPr>
            <p:spPr>
              <a:xfrm>
                <a:off x="1191218" y="2522701"/>
                <a:ext cx="25564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EF878AD6-F9C1-4277-B628-3A8A6A15C93A}"/>
                  </a:ext>
                </a:extLst>
              </p:cNvPr>
              <p:cNvSpPr txBox="1"/>
              <p:nvPr/>
            </p:nvSpPr>
            <p:spPr>
              <a:xfrm>
                <a:off x="9027039" y="3601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9" name="文字方塊 98">
                <a:extLst>
                  <a:ext uri="{FF2B5EF4-FFF2-40B4-BE49-F238E27FC236}">
                    <a16:creationId xmlns:a16="http://schemas.microsoft.com/office/drawing/2014/main" id="{EF878AD6-F9C1-4277-B628-3A8A6A15C93A}"/>
                  </a:ext>
                </a:extLst>
              </p:cNvPr>
              <p:cNvSpPr txBox="1">
                <a:spLocks noRot="1" noChangeAspect="1" noMove="1" noResize="1" noEditPoints="1" noAdjustHandles="1" noChangeArrowheads="1" noChangeShapeType="1" noTextEdit="1"/>
              </p:cNvSpPr>
              <p:nvPr/>
            </p:nvSpPr>
            <p:spPr>
              <a:xfrm>
                <a:off x="9027039" y="360101"/>
                <a:ext cx="25564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615D286-3227-4A51-B970-F0F2A980E7C0}"/>
                  </a:ext>
                </a:extLst>
              </p:cNvPr>
              <p:cNvSpPr txBox="1"/>
              <p:nvPr/>
            </p:nvSpPr>
            <p:spPr>
              <a:xfrm>
                <a:off x="4424780" y="85387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0" name="文字方塊 99">
                <a:extLst>
                  <a:ext uri="{FF2B5EF4-FFF2-40B4-BE49-F238E27FC236}">
                    <a16:creationId xmlns:a16="http://schemas.microsoft.com/office/drawing/2014/main" id="{2615D286-3227-4A51-B970-F0F2A980E7C0}"/>
                  </a:ext>
                </a:extLst>
              </p:cNvPr>
              <p:cNvSpPr txBox="1">
                <a:spLocks noRot="1" noChangeAspect="1" noMove="1" noResize="1" noEditPoints="1" noAdjustHandles="1" noChangeArrowheads="1" noChangeShapeType="1" noTextEdit="1"/>
              </p:cNvSpPr>
              <p:nvPr/>
            </p:nvSpPr>
            <p:spPr>
              <a:xfrm>
                <a:off x="4424780" y="853877"/>
                <a:ext cx="255646" cy="41549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D8BF6A4-D905-44C6-BF58-0708C4F7CF49}"/>
                  </a:ext>
                </a:extLst>
              </p:cNvPr>
              <p:cNvSpPr txBox="1"/>
              <p:nvPr/>
            </p:nvSpPr>
            <p:spPr>
              <a:xfrm>
                <a:off x="1606642" y="210720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1" name="文字方塊 100">
                <a:extLst>
                  <a:ext uri="{FF2B5EF4-FFF2-40B4-BE49-F238E27FC236}">
                    <a16:creationId xmlns:a16="http://schemas.microsoft.com/office/drawing/2014/main" id="{6D8BF6A4-D905-44C6-BF58-0708C4F7CF49}"/>
                  </a:ext>
                </a:extLst>
              </p:cNvPr>
              <p:cNvSpPr txBox="1">
                <a:spLocks noRot="1" noChangeAspect="1" noMove="1" noResize="1" noEditPoints="1" noAdjustHandles="1" noChangeArrowheads="1" noChangeShapeType="1" noTextEdit="1"/>
              </p:cNvSpPr>
              <p:nvPr/>
            </p:nvSpPr>
            <p:spPr>
              <a:xfrm>
                <a:off x="1606642" y="2107203"/>
                <a:ext cx="255646" cy="41549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A1D20C50-4CDB-49A5-A44C-E12072B44FEC}"/>
                  </a:ext>
                </a:extLst>
              </p:cNvPr>
              <p:cNvSpPr txBox="1"/>
              <p:nvPr/>
            </p:nvSpPr>
            <p:spPr>
              <a:xfrm>
                <a:off x="7103642" y="170174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2" name="文字方塊 101">
                <a:extLst>
                  <a:ext uri="{FF2B5EF4-FFF2-40B4-BE49-F238E27FC236}">
                    <a16:creationId xmlns:a16="http://schemas.microsoft.com/office/drawing/2014/main" id="{A1D20C50-4CDB-49A5-A44C-E12072B44FEC}"/>
                  </a:ext>
                </a:extLst>
              </p:cNvPr>
              <p:cNvSpPr txBox="1">
                <a:spLocks noRot="1" noChangeAspect="1" noMove="1" noResize="1" noEditPoints="1" noAdjustHandles="1" noChangeArrowheads="1" noChangeShapeType="1" noTextEdit="1"/>
              </p:cNvSpPr>
              <p:nvPr/>
            </p:nvSpPr>
            <p:spPr>
              <a:xfrm>
                <a:off x="7103642" y="1701745"/>
                <a:ext cx="255646" cy="41549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14E44FD1-222F-46D6-ABB7-2BC7B7AA8D17}"/>
                  </a:ext>
                </a:extLst>
              </p:cNvPr>
              <p:cNvSpPr txBox="1"/>
              <p:nvPr/>
            </p:nvSpPr>
            <p:spPr>
              <a:xfrm>
                <a:off x="9411072" y="77324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3" name="文字方塊 102">
                <a:extLst>
                  <a:ext uri="{FF2B5EF4-FFF2-40B4-BE49-F238E27FC236}">
                    <a16:creationId xmlns:a16="http://schemas.microsoft.com/office/drawing/2014/main" id="{14E44FD1-222F-46D6-ABB7-2BC7B7AA8D17}"/>
                  </a:ext>
                </a:extLst>
              </p:cNvPr>
              <p:cNvSpPr txBox="1">
                <a:spLocks noRot="1" noChangeAspect="1" noMove="1" noResize="1" noEditPoints="1" noAdjustHandles="1" noChangeArrowheads="1" noChangeShapeType="1" noTextEdit="1"/>
              </p:cNvSpPr>
              <p:nvPr/>
            </p:nvSpPr>
            <p:spPr>
              <a:xfrm>
                <a:off x="9411072" y="773243"/>
                <a:ext cx="255646" cy="41549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D18FA8D-7060-4080-AFA3-3F6A69F57905}"/>
                  </a:ext>
                </a:extLst>
              </p:cNvPr>
              <p:cNvSpPr txBox="1"/>
              <p:nvPr/>
            </p:nvSpPr>
            <p:spPr>
              <a:xfrm>
                <a:off x="4791890" y="126208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4" name="文字方塊 103">
                <a:extLst>
                  <a:ext uri="{FF2B5EF4-FFF2-40B4-BE49-F238E27FC236}">
                    <a16:creationId xmlns:a16="http://schemas.microsoft.com/office/drawing/2014/main" id="{FD18FA8D-7060-4080-AFA3-3F6A69F57905}"/>
                  </a:ext>
                </a:extLst>
              </p:cNvPr>
              <p:cNvSpPr txBox="1">
                <a:spLocks noRot="1" noChangeAspect="1" noMove="1" noResize="1" noEditPoints="1" noAdjustHandles="1" noChangeArrowheads="1" noChangeShapeType="1" noTextEdit="1"/>
              </p:cNvSpPr>
              <p:nvPr/>
            </p:nvSpPr>
            <p:spPr>
              <a:xfrm>
                <a:off x="4791890" y="1262082"/>
                <a:ext cx="255646" cy="41549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B5839993-8B75-4EE7-A2BD-7FA01D6F77DC}"/>
                  </a:ext>
                </a:extLst>
              </p:cNvPr>
              <p:cNvSpPr txBox="1"/>
              <p:nvPr/>
            </p:nvSpPr>
            <p:spPr>
              <a:xfrm>
                <a:off x="2005689" y="16551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5" name="文字方塊 104">
                <a:extLst>
                  <a:ext uri="{FF2B5EF4-FFF2-40B4-BE49-F238E27FC236}">
                    <a16:creationId xmlns:a16="http://schemas.microsoft.com/office/drawing/2014/main" id="{B5839993-8B75-4EE7-A2BD-7FA01D6F77DC}"/>
                  </a:ext>
                </a:extLst>
              </p:cNvPr>
              <p:cNvSpPr txBox="1">
                <a:spLocks noRot="1" noChangeAspect="1" noMove="1" noResize="1" noEditPoints="1" noAdjustHandles="1" noChangeArrowheads="1" noChangeShapeType="1" noTextEdit="1"/>
              </p:cNvSpPr>
              <p:nvPr/>
            </p:nvSpPr>
            <p:spPr>
              <a:xfrm>
                <a:off x="2005689" y="1655105"/>
                <a:ext cx="255646" cy="41549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360B96CD-627F-4EC5-AD0A-ACCB5C60F420}"/>
                  </a:ext>
                </a:extLst>
              </p:cNvPr>
              <p:cNvSpPr txBox="1"/>
              <p:nvPr/>
            </p:nvSpPr>
            <p:spPr>
              <a:xfrm>
                <a:off x="7456408" y="137000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6" name="文字方塊 105">
                <a:extLst>
                  <a:ext uri="{FF2B5EF4-FFF2-40B4-BE49-F238E27FC236}">
                    <a16:creationId xmlns:a16="http://schemas.microsoft.com/office/drawing/2014/main" id="{360B96CD-627F-4EC5-AD0A-ACCB5C60F420}"/>
                  </a:ext>
                </a:extLst>
              </p:cNvPr>
              <p:cNvSpPr txBox="1">
                <a:spLocks noRot="1" noChangeAspect="1" noMove="1" noResize="1" noEditPoints="1" noAdjustHandles="1" noChangeArrowheads="1" noChangeShapeType="1" noTextEdit="1"/>
              </p:cNvSpPr>
              <p:nvPr/>
            </p:nvSpPr>
            <p:spPr>
              <a:xfrm>
                <a:off x="7456408" y="1370007"/>
                <a:ext cx="255646" cy="41549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D4B881D-E948-468F-86A3-372B54A29AF5}"/>
                  </a:ext>
                </a:extLst>
              </p:cNvPr>
              <p:cNvSpPr txBox="1"/>
              <p:nvPr/>
            </p:nvSpPr>
            <p:spPr>
              <a:xfrm>
                <a:off x="9756090" y="10351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7" name="文字方塊 106">
                <a:extLst>
                  <a:ext uri="{FF2B5EF4-FFF2-40B4-BE49-F238E27FC236}">
                    <a16:creationId xmlns:a16="http://schemas.microsoft.com/office/drawing/2014/main" id="{8D4B881D-E948-468F-86A3-372B54A29AF5}"/>
                  </a:ext>
                </a:extLst>
              </p:cNvPr>
              <p:cNvSpPr txBox="1">
                <a:spLocks noRot="1" noChangeAspect="1" noMove="1" noResize="1" noEditPoints="1" noAdjustHandles="1" noChangeArrowheads="1" noChangeShapeType="1" noTextEdit="1"/>
              </p:cNvSpPr>
              <p:nvPr/>
            </p:nvSpPr>
            <p:spPr>
              <a:xfrm>
                <a:off x="9756090" y="1035126"/>
                <a:ext cx="255646" cy="41549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874EA34-75B1-4F7D-A873-5F61DFF3EDDB}"/>
                  </a:ext>
                </a:extLst>
              </p:cNvPr>
              <p:cNvSpPr txBox="1"/>
              <p:nvPr/>
            </p:nvSpPr>
            <p:spPr>
              <a:xfrm>
                <a:off x="5174265" y="16917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8" name="文字方塊 107">
                <a:extLst>
                  <a:ext uri="{FF2B5EF4-FFF2-40B4-BE49-F238E27FC236}">
                    <a16:creationId xmlns:a16="http://schemas.microsoft.com/office/drawing/2014/main" id="{9874EA34-75B1-4F7D-A873-5F61DFF3EDDB}"/>
                  </a:ext>
                </a:extLst>
              </p:cNvPr>
              <p:cNvSpPr txBox="1">
                <a:spLocks noRot="1" noChangeAspect="1" noMove="1" noResize="1" noEditPoints="1" noAdjustHandles="1" noChangeArrowheads="1" noChangeShapeType="1" noTextEdit="1"/>
              </p:cNvSpPr>
              <p:nvPr/>
            </p:nvSpPr>
            <p:spPr>
              <a:xfrm>
                <a:off x="5174265" y="1691705"/>
                <a:ext cx="255646" cy="41549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F1CBFB6-8429-400D-BBC7-960CE30E2562}"/>
                  </a:ext>
                </a:extLst>
              </p:cNvPr>
              <p:cNvSpPr txBox="1"/>
              <p:nvPr/>
            </p:nvSpPr>
            <p:spPr>
              <a:xfrm>
                <a:off x="2415023" y="128624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9" name="文字方塊 108">
                <a:extLst>
                  <a:ext uri="{FF2B5EF4-FFF2-40B4-BE49-F238E27FC236}">
                    <a16:creationId xmlns:a16="http://schemas.microsoft.com/office/drawing/2014/main" id="{CF1CBFB6-8429-400D-BBC7-960CE30E2562}"/>
                  </a:ext>
                </a:extLst>
              </p:cNvPr>
              <p:cNvSpPr txBox="1">
                <a:spLocks noRot="1" noChangeAspect="1" noMove="1" noResize="1" noEditPoints="1" noAdjustHandles="1" noChangeArrowheads="1" noChangeShapeType="1" noTextEdit="1"/>
              </p:cNvSpPr>
              <p:nvPr/>
            </p:nvSpPr>
            <p:spPr>
              <a:xfrm>
                <a:off x="2415023" y="1286247"/>
                <a:ext cx="255646" cy="415498"/>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666ECE9C-46B0-4356-9E2F-421B555F5862}"/>
                  </a:ext>
                </a:extLst>
              </p:cNvPr>
              <p:cNvSpPr txBox="1"/>
              <p:nvPr/>
            </p:nvSpPr>
            <p:spPr>
              <a:xfrm>
                <a:off x="7796621" y="10544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0" name="文字方塊 109">
                <a:extLst>
                  <a:ext uri="{FF2B5EF4-FFF2-40B4-BE49-F238E27FC236}">
                    <a16:creationId xmlns:a16="http://schemas.microsoft.com/office/drawing/2014/main" id="{666ECE9C-46B0-4356-9E2F-421B555F5862}"/>
                  </a:ext>
                </a:extLst>
              </p:cNvPr>
              <p:cNvSpPr txBox="1">
                <a:spLocks noRot="1" noChangeAspect="1" noMove="1" noResize="1" noEditPoints="1" noAdjustHandles="1" noChangeArrowheads="1" noChangeShapeType="1" noTextEdit="1"/>
              </p:cNvSpPr>
              <p:nvPr/>
            </p:nvSpPr>
            <p:spPr>
              <a:xfrm>
                <a:off x="7796621" y="1054428"/>
                <a:ext cx="255646" cy="41549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E29781A-6F82-455E-A174-F673EF6A07A3}"/>
                  </a:ext>
                </a:extLst>
              </p:cNvPr>
              <p:cNvSpPr txBox="1"/>
              <p:nvPr/>
            </p:nvSpPr>
            <p:spPr>
              <a:xfrm>
                <a:off x="10093531" y="139819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1" name="文字方塊 110">
                <a:extLst>
                  <a:ext uri="{FF2B5EF4-FFF2-40B4-BE49-F238E27FC236}">
                    <a16:creationId xmlns:a16="http://schemas.microsoft.com/office/drawing/2014/main" id="{6E29781A-6F82-455E-A174-F673EF6A07A3}"/>
                  </a:ext>
                </a:extLst>
              </p:cNvPr>
              <p:cNvSpPr txBox="1">
                <a:spLocks noRot="1" noChangeAspect="1" noMove="1" noResize="1" noEditPoints="1" noAdjustHandles="1" noChangeArrowheads="1" noChangeShapeType="1" noTextEdit="1"/>
              </p:cNvSpPr>
              <p:nvPr/>
            </p:nvSpPr>
            <p:spPr>
              <a:xfrm>
                <a:off x="10093531" y="1398192"/>
                <a:ext cx="255646" cy="41549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8DF8B498-99EC-45DB-82BD-107CD50B24B5}"/>
                  </a:ext>
                </a:extLst>
              </p:cNvPr>
              <p:cNvSpPr txBox="1"/>
              <p:nvPr/>
            </p:nvSpPr>
            <p:spPr>
              <a:xfrm>
                <a:off x="5637980" y="2174076"/>
                <a:ext cx="210784"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2" name="文字方塊 111">
                <a:extLst>
                  <a:ext uri="{FF2B5EF4-FFF2-40B4-BE49-F238E27FC236}">
                    <a16:creationId xmlns:a16="http://schemas.microsoft.com/office/drawing/2014/main" id="{8DF8B498-99EC-45DB-82BD-107CD50B24B5}"/>
                  </a:ext>
                </a:extLst>
              </p:cNvPr>
              <p:cNvSpPr txBox="1">
                <a:spLocks noRot="1" noChangeAspect="1" noMove="1" noResize="1" noEditPoints="1" noAdjustHandles="1" noChangeArrowheads="1" noChangeShapeType="1" noTextEdit="1"/>
              </p:cNvSpPr>
              <p:nvPr/>
            </p:nvSpPr>
            <p:spPr>
              <a:xfrm>
                <a:off x="5637980" y="2174076"/>
                <a:ext cx="210784" cy="415498"/>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256042A-1B0F-4E1A-B8E1-FFC57D6628B6}"/>
                  </a:ext>
                </a:extLst>
              </p:cNvPr>
              <p:cNvSpPr txBox="1"/>
              <p:nvPr/>
            </p:nvSpPr>
            <p:spPr>
              <a:xfrm>
                <a:off x="2808750" y="77617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3" name="文字方塊 112">
                <a:extLst>
                  <a:ext uri="{FF2B5EF4-FFF2-40B4-BE49-F238E27FC236}">
                    <a16:creationId xmlns:a16="http://schemas.microsoft.com/office/drawing/2014/main" id="{2256042A-1B0F-4E1A-B8E1-FFC57D6628B6}"/>
                  </a:ext>
                </a:extLst>
              </p:cNvPr>
              <p:cNvSpPr txBox="1">
                <a:spLocks noRot="1" noChangeAspect="1" noMove="1" noResize="1" noEditPoints="1" noAdjustHandles="1" noChangeArrowheads="1" noChangeShapeType="1" noTextEdit="1"/>
              </p:cNvSpPr>
              <p:nvPr/>
            </p:nvSpPr>
            <p:spPr>
              <a:xfrm>
                <a:off x="2808750" y="776178"/>
                <a:ext cx="255646" cy="415498"/>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5AB01673-A4AD-4C08-8B1B-20D40FCA7524}"/>
                  </a:ext>
                </a:extLst>
              </p:cNvPr>
              <p:cNvSpPr txBox="1"/>
              <p:nvPr/>
            </p:nvSpPr>
            <p:spPr>
              <a:xfrm>
                <a:off x="8126485" y="7319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4" name="文字方塊 113">
                <a:extLst>
                  <a:ext uri="{FF2B5EF4-FFF2-40B4-BE49-F238E27FC236}">
                    <a16:creationId xmlns:a16="http://schemas.microsoft.com/office/drawing/2014/main" id="{5AB01673-A4AD-4C08-8B1B-20D40FCA7524}"/>
                  </a:ext>
                </a:extLst>
              </p:cNvPr>
              <p:cNvSpPr txBox="1">
                <a:spLocks noRot="1" noChangeAspect="1" noMove="1" noResize="1" noEditPoints="1" noAdjustHandles="1" noChangeArrowheads="1" noChangeShapeType="1" noTextEdit="1"/>
              </p:cNvSpPr>
              <p:nvPr/>
            </p:nvSpPr>
            <p:spPr>
              <a:xfrm>
                <a:off x="8126485" y="731920"/>
                <a:ext cx="255646" cy="415498"/>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BEC37DB9-1BA6-4BE2-BE2F-756D24660E0E}"/>
                  </a:ext>
                </a:extLst>
              </p:cNvPr>
              <p:cNvSpPr txBox="1"/>
              <p:nvPr/>
            </p:nvSpPr>
            <p:spPr>
              <a:xfrm>
                <a:off x="10385878" y="17174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5" name="文字方塊 114">
                <a:extLst>
                  <a:ext uri="{FF2B5EF4-FFF2-40B4-BE49-F238E27FC236}">
                    <a16:creationId xmlns:a16="http://schemas.microsoft.com/office/drawing/2014/main" id="{BEC37DB9-1BA6-4BE2-BE2F-756D24660E0E}"/>
                  </a:ext>
                </a:extLst>
              </p:cNvPr>
              <p:cNvSpPr txBox="1">
                <a:spLocks noRot="1" noChangeAspect="1" noMove="1" noResize="1" noEditPoints="1" noAdjustHandles="1" noChangeArrowheads="1" noChangeShapeType="1" noTextEdit="1"/>
              </p:cNvSpPr>
              <p:nvPr/>
            </p:nvSpPr>
            <p:spPr>
              <a:xfrm>
                <a:off x="10385878" y="1717426"/>
                <a:ext cx="255646" cy="415498"/>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AAC204F8-02EE-4597-B5BC-15E40A3E640D}"/>
                  </a:ext>
                </a:extLst>
              </p:cNvPr>
              <p:cNvSpPr txBox="1"/>
              <p:nvPr/>
            </p:nvSpPr>
            <p:spPr>
              <a:xfrm>
                <a:off x="6029874" y="262015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6" name="文字方塊 115">
                <a:extLst>
                  <a:ext uri="{FF2B5EF4-FFF2-40B4-BE49-F238E27FC236}">
                    <a16:creationId xmlns:a16="http://schemas.microsoft.com/office/drawing/2014/main" id="{AAC204F8-02EE-4597-B5BC-15E40A3E640D}"/>
                  </a:ext>
                </a:extLst>
              </p:cNvPr>
              <p:cNvSpPr txBox="1">
                <a:spLocks noRot="1" noChangeAspect="1" noMove="1" noResize="1" noEditPoints="1" noAdjustHandles="1" noChangeArrowheads="1" noChangeShapeType="1" noTextEdit="1"/>
              </p:cNvSpPr>
              <p:nvPr/>
            </p:nvSpPr>
            <p:spPr>
              <a:xfrm>
                <a:off x="6029874" y="2620150"/>
                <a:ext cx="255646" cy="415498"/>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83B0157-C577-4D83-83CD-AAE8C2FE9D39}"/>
                  </a:ext>
                </a:extLst>
              </p:cNvPr>
              <p:cNvSpPr txBox="1"/>
              <p:nvPr/>
            </p:nvSpPr>
            <p:spPr>
              <a:xfrm>
                <a:off x="3173559" y="48434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7" name="文字方塊 116">
                <a:extLst>
                  <a:ext uri="{FF2B5EF4-FFF2-40B4-BE49-F238E27FC236}">
                    <a16:creationId xmlns:a16="http://schemas.microsoft.com/office/drawing/2014/main" id="{983B0157-C577-4D83-83CD-AAE8C2FE9D39}"/>
                  </a:ext>
                </a:extLst>
              </p:cNvPr>
              <p:cNvSpPr txBox="1">
                <a:spLocks noRot="1" noChangeAspect="1" noMove="1" noResize="1" noEditPoints="1" noAdjustHandles="1" noChangeArrowheads="1" noChangeShapeType="1" noTextEdit="1"/>
              </p:cNvSpPr>
              <p:nvPr/>
            </p:nvSpPr>
            <p:spPr>
              <a:xfrm>
                <a:off x="3173559" y="484346"/>
                <a:ext cx="255646" cy="41549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A4131BA-C36E-48F7-A8DC-B89F76534DF5}"/>
                  </a:ext>
                </a:extLst>
              </p:cNvPr>
              <p:cNvSpPr txBox="1"/>
              <p:nvPr/>
            </p:nvSpPr>
            <p:spPr>
              <a:xfrm>
                <a:off x="8447407" y="3796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8" name="文字方塊 117">
                <a:extLst>
                  <a:ext uri="{FF2B5EF4-FFF2-40B4-BE49-F238E27FC236}">
                    <a16:creationId xmlns:a16="http://schemas.microsoft.com/office/drawing/2014/main" id="{8A4131BA-C36E-48F7-A8DC-B89F76534DF5}"/>
                  </a:ext>
                </a:extLst>
              </p:cNvPr>
              <p:cNvSpPr txBox="1">
                <a:spLocks noRot="1" noChangeAspect="1" noMove="1" noResize="1" noEditPoints="1" noAdjustHandles="1" noChangeArrowheads="1" noChangeShapeType="1" noTextEdit="1"/>
              </p:cNvSpPr>
              <p:nvPr/>
            </p:nvSpPr>
            <p:spPr>
              <a:xfrm>
                <a:off x="8447407" y="379628"/>
                <a:ext cx="255646" cy="41549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089EAA9-3C70-4479-B92B-AE501D1ED6F4}"/>
                  </a:ext>
                </a:extLst>
              </p:cNvPr>
              <p:cNvSpPr txBox="1"/>
              <p:nvPr/>
            </p:nvSpPr>
            <p:spPr>
              <a:xfrm>
                <a:off x="1463386" y="3642742"/>
                <a:ext cx="30559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0" name="文字方塊 119">
                <a:extLst>
                  <a:ext uri="{FF2B5EF4-FFF2-40B4-BE49-F238E27FC236}">
                    <a16:creationId xmlns:a16="http://schemas.microsoft.com/office/drawing/2014/main" id="{0089EAA9-3C70-4479-B92B-AE501D1ED6F4}"/>
                  </a:ext>
                </a:extLst>
              </p:cNvPr>
              <p:cNvSpPr txBox="1">
                <a:spLocks noRot="1" noChangeAspect="1" noMove="1" noResize="1" noEditPoints="1" noAdjustHandles="1" noChangeArrowheads="1" noChangeShapeType="1" noTextEdit="1"/>
              </p:cNvSpPr>
              <p:nvPr/>
            </p:nvSpPr>
            <p:spPr>
              <a:xfrm>
                <a:off x="1463386" y="3642742"/>
                <a:ext cx="305596" cy="41549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27D9BDC6-F97D-4916-8595-360CDF7768BF}"/>
                  </a:ext>
                </a:extLst>
              </p:cNvPr>
              <p:cNvSpPr txBox="1"/>
              <p:nvPr/>
            </p:nvSpPr>
            <p:spPr>
              <a:xfrm>
                <a:off x="2306235" y="3642742"/>
                <a:ext cx="310918"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1" name="文字方塊 120">
                <a:extLst>
                  <a:ext uri="{FF2B5EF4-FFF2-40B4-BE49-F238E27FC236}">
                    <a16:creationId xmlns:a16="http://schemas.microsoft.com/office/drawing/2014/main" id="{27D9BDC6-F97D-4916-8595-360CDF7768BF}"/>
                  </a:ext>
                </a:extLst>
              </p:cNvPr>
              <p:cNvSpPr txBox="1">
                <a:spLocks noRot="1" noChangeAspect="1" noMove="1" noResize="1" noEditPoints="1" noAdjustHandles="1" noChangeArrowheads="1" noChangeShapeType="1" noTextEdit="1"/>
              </p:cNvSpPr>
              <p:nvPr/>
            </p:nvSpPr>
            <p:spPr>
              <a:xfrm>
                <a:off x="2306235" y="3642742"/>
                <a:ext cx="310918" cy="41549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F73237A6-0B93-4E90-8A33-8F816D2FF27E}"/>
                  </a:ext>
                </a:extLst>
              </p:cNvPr>
              <p:cNvSpPr txBox="1"/>
              <p:nvPr/>
            </p:nvSpPr>
            <p:spPr>
              <a:xfrm>
                <a:off x="3154406"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2" name="文字方塊 121">
                <a:extLst>
                  <a:ext uri="{FF2B5EF4-FFF2-40B4-BE49-F238E27FC236}">
                    <a16:creationId xmlns:a16="http://schemas.microsoft.com/office/drawing/2014/main" id="{F73237A6-0B93-4E90-8A33-8F816D2FF27E}"/>
                  </a:ext>
                </a:extLst>
              </p:cNvPr>
              <p:cNvSpPr txBox="1">
                <a:spLocks noRot="1" noChangeAspect="1" noMove="1" noResize="1" noEditPoints="1" noAdjustHandles="1" noChangeArrowheads="1" noChangeShapeType="1" noTextEdit="1"/>
              </p:cNvSpPr>
              <p:nvPr/>
            </p:nvSpPr>
            <p:spPr>
              <a:xfrm>
                <a:off x="3154406" y="3642742"/>
                <a:ext cx="310919" cy="41549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5D5DB88C-148D-4728-B19F-3DF9DCFAFF0A}"/>
                  </a:ext>
                </a:extLst>
              </p:cNvPr>
              <p:cNvSpPr txBox="1"/>
              <p:nvPr/>
            </p:nvSpPr>
            <p:spPr>
              <a:xfrm>
                <a:off x="4002578"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3" name="文字方塊 122">
                <a:extLst>
                  <a:ext uri="{FF2B5EF4-FFF2-40B4-BE49-F238E27FC236}">
                    <a16:creationId xmlns:a16="http://schemas.microsoft.com/office/drawing/2014/main" id="{5D5DB88C-148D-4728-B19F-3DF9DCFAFF0A}"/>
                  </a:ext>
                </a:extLst>
              </p:cNvPr>
              <p:cNvSpPr txBox="1">
                <a:spLocks noRot="1" noChangeAspect="1" noMove="1" noResize="1" noEditPoints="1" noAdjustHandles="1" noChangeArrowheads="1" noChangeShapeType="1" noTextEdit="1"/>
              </p:cNvSpPr>
              <p:nvPr/>
            </p:nvSpPr>
            <p:spPr>
              <a:xfrm>
                <a:off x="4002578" y="3642742"/>
                <a:ext cx="310919" cy="41549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10B2E2C-DCE3-4ECE-BBEA-195A191AC623}"/>
                  </a:ext>
                </a:extLst>
              </p:cNvPr>
              <p:cNvSpPr txBox="1"/>
              <p:nvPr/>
            </p:nvSpPr>
            <p:spPr>
              <a:xfrm>
                <a:off x="4850750"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4" name="文字方塊 123">
                <a:extLst>
                  <a:ext uri="{FF2B5EF4-FFF2-40B4-BE49-F238E27FC236}">
                    <a16:creationId xmlns:a16="http://schemas.microsoft.com/office/drawing/2014/main" id="{510B2E2C-DCE3-4ECE-BBEA-195A191AC623}"/>
                  </a:ext>
                </a:extLst>
              </p:cNvPr>
              <p:cNvSpPr txBox="1">
                <a:spLocks noRot="1" noChangeAspect="1" noMove="1" noResize="1" noEditPoints="1" noAdjustHandles="1" noChangeArrowheads="1" noChangeShapeType="1" noTextEdit="1"/>
              </p:cNvSpPr>
              <p:nvPr/>
            </p:nvSpPr>
            <p:spPr>
              <a:xfrm>
                <a:off x="4850750" y="3642742"/>
                <a:ext cx="310919" cy="41549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FF0C6C09-6A02-4372-ADCF-90BE59607605}"/>
                  </a:ext>
                </a:extLst>
              </p:cNvPr>
              <p:cNvSpPr txBox="1"/>
              <p:nvPr/>
            </p:nvSpPr>
            <p:spPr>
              <a:xfrm>
                <a:off x="5698923" y="3705758"/>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5" name="文字方塊 124">
                <a:extLst>
                  <a:ext uri="{FF2B5EF4-FFF2-40B4-BE49-F238E27FC236}">
                    <a16:creationId xmlns:a16="http://schemas.microsoft.com/office/drawing/2014/main" id="{FF0C6C09-6A02-4372-ADCF-90BE59607605}"/>
                  </a:ext>
                </a:extLst>
              </p:cNvPr>
              <p:cNvSpPr txBox="1">
                <a:spLocks noRot="1" noChangeAspect="1" noMove="1" noResize="1" noEditPoints="1" noAdjustHandles="1" noChangeArrowheads="1" noChangeShapeType="1" noTextEdit="1"/>
              </p:cNvSpPr>
              <p:nvPr/>
            </p:nvSpPr>
            <p:spPr>
              <a:xfrm>
                <a:off x="5698923" y="3705758"/>
                <a:ext cx="310919" cy="415498"/>
              </a:xfrm>
              <a:prstGeom prst="rect">
                <a:avLst/>
              </a:prstGeom>
              <a:blipFill>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7BBA26AC-0FD2-4A00-BC20-E20334110DD9}"/>
                  </a:ext>
                </a:extLst>
              </p:cNvPr>
              <p:cNvSpPr txBox="1"/>
              <p:nvPr/>
            </p:nvSpPr>
            <p:spPr>
              <a:xfrm>
                <a:off x="63037" y="4075695"/>
                <a:ext cx="7337266" cy="89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1</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i="1">
                                          <a:latin typeface="Cambria Math" panose="02040503050406030204" pitchFamily="18" charset="0"/>
                                        </a:rPr>
                                        <m:t>4</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4</m:t>
                                      </m:r>
                                    </m:sub>
                                  </m:sSub>
                                  <m:r>
                                    <a:rPr lang="en-US" altLang="zh-TW" sz="1400" i="1">
                                      <a:latin typeface="Cambria Math" panose="02040503050406030204" pitchFamily="18" charset="0"/>
                                    </a:rPr>
                                    <m:t>=</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330</m:t>
                                  </m:r>
                                  <m:r>
                                    <a:rPr lang="en-US" altLang="zh-TW" sz="1400" i="1">
                                      <a:latin typeface="Cambria Math" panose="02040503050406030204" pitchFamily="18" charset="0"/>
                                    </a:rPr>
                                    <m:t>+</m:t>
                                  </m:r>
                                  <m:r>
                                    <a:rPr lang="en-US" altLang="zh-TW" sz="1400" b="0" i="1" smtClean="0">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580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i="1">
                                          <a:latin typeface="Cambria Math" panose="02040503050406030204" pitchFamily="18" charset="0"/>
                                        </a:rPr>
                                        <m:t>4</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4</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15</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i="1">
                                      <a:latin typeface="Cambria Math" panose="02040503050406030204" pitchFamily="18" charset="0"/>
                                    </a:rPr>
                                    <m:t>180</m:t>
                                  </m:r>
                                  <m:r>
                                    <a:rPr lang="en-US" altLang="zh-TW" sz="1400" i="1">
                                      <a:latin typeface="Cambria Math" panose="02040503050406030204" pitchFamily="18" charset="0"/>
                                    </a:rPr>
                                    <m:t>+</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405</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i="1">
                                          <a:latin typeface="Cambria Math" panose="02040503050406030204" pitchFamily="18" charset="0"/>
                                        </a:rPr>
                                        <m:t>4</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4</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330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630</m:t>
                                  </m:r>
                                </m:e>
                              </m:eqArr>
                            </m:e>
                          </m:d>
                        </m:e>
                      </m:func>
                    </m:oMath>
                  </m:oMathPara>
                </a14:m>
                <a:endParaRPr lang="zh-TW" altLang="en-US" sz="1400" dirty="0"/>
              </a:p>
            </p:txBody>
          </p:sp>
        </mc:Choice>
        <mc:Fallback xmlns="">
          <p:sp>
            <p:nvSpPr>
              <p:cNvPr id="79" name="文字方塊 78">
                <a:extLst>
                  <a:ext uri="{FF2B5EF4-FFF2-40B4-BE49-F238E27FC236}">
                    <a16:creationId xmlns:a16="http://schemas.microsoft.com/office/drawing/2014/main" id="{7BBA26AC-0FD2-4A00-BC20-E20334110DD9}"/>
                  </a:ext>
                </a:extLst>
              </p:cNvPr>
              <p:cNvSpPr txBox="1">
                <a:spLocks noRot="1" noChangeAspect="1" noMove="1" noResize="1" noEditPoints="1" noAdjustHandles="1" noChangeArrowheads="1" noChangeShapeType="1" noTextEdit="1"/>
              </p:cNvSpPr>
              <p:nvPr/>
            </p:nvSpPr>
            <p:spPr>
              <a:xfrm>
                <a:off x="63037" y="4075695"/>
                <a:ext cx="7337266" cy="890052"/>
              </a:xfrm>
              <a:prstGeom prst="rect">
                <a:avLst/>
              </a:prstGeom>
              <a:blipFill>
                <a:blip r:embed="rId3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122AE800-1C59-4F39-B3B4-9830C8816D19}"/>
                  </a:ext>
                </a:extLst>
              </p:cNvPr>
              <p:cNvSpPr txBox="1"/>
              <p:nvPr/>
            </p:nvSpPr>
            <p:spPr>
              <a:xfrm>
                <a:off x="132145" y="329366"/>
                <a:ext cx="24180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10</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3</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12</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5</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50</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6</m:t>
                          </m:r>
                        </m:e>
                      </m:d>
                    </m:oMath>
                  </m:oMathPara>
                </a14:m>
                <a:endParaRPr lang="zh-TW" altLang="en-US" dirty="0"/>
              </a:p>
            </p:txBody>
          </p:sp>
        </mc:Choice>
        <mc:Fallback xmlns="">
          <p:sp>
            <p:nvSpPr>
              <p:cNvPr id="88" name="文字方塊 87">
                <a:extLst>
                  <a:ext uri="{FF2B5EF4-FFF2-40B4-BE49-F238E27FC236}">
                    <a16:creationId xmlns:a16="http://schemas.microsoft.com/office/drawing/2014/main" id="{122AE800-1C59-4F39-B3B4-9830C8816D19}"/>
                  </a:ext>
                </a:extLst>
              </p:cNvPr>
              <p:cNvSpPr txBox="1">
                <a:spLocks noRot="1" noChangeAspect="1" noMove="1" noResize="1" noEditPoints="1" noAdjustHandles="1" noChangeArrowheads="1" noChangeShapeType="1" noTextEdit="1"/>
              </p:cNvSpPr>
              <p:nvPr/>
            </p:nvSpPr>
            <p:spPr>
              <a:xfrm>
                <a:off x="132145" y="329366"/>
                <a:ext cx="2418071" cy="369332"/>
              </a:xfrm>
              <a:prstGeom prst="rect">
                <a:avLst/>
              </a:prstGeom>
              <a:blipFill>
                <a:blip r:embed="rId3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71121EF-56C0-4708-83D6-72F2021842DE}"/>
                  </a:ext>
                </a:extLst>
              </p:cNvPr>
              <p:cNvSpPr txBox="1"/>
              <p:nvPr/>
            </p:nvSpPr>
            <p:spPr>
              <a:xfrm>
                <a:off x="413185"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0</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8" name="文字方塊 7">
                <a:extLst>
                  <a:ext uri="{FF2B5EF4-FFF2-40B4-BE49-F238E27FC236}">
                    <a16:creationId xmlns:a16="http://schemas.microsoft.com/office/drawing/2014/main" id="{F71121EF-56C0-4708-83D6-72F2021842DE}"/>
                  </a:ext>
                </a:extLst>
              </p:cNvPr>
              <p:cNvSpPr txBox="1">
                <a:spLocks noRot="1" noChangeAspect="1" noMove="1" noResize="1" noEditPoints="1" noAdjustHandles="1" noChangeArrowheads="1" noChangeShapeType="1" noTextEdit="1"/>
              </p:cNvSpPr>
              <p:nvPr/>
            </p:nvSpPr>
            <p:spPr>
              <a:xfrm>
                <a:off x="413185" y="515644"/>
                <a:ext cx="285976" cy="415498"/>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B644F4C7-3990-4776-989B-394B15DADF7B}"/>
                  </a:ext>
                </a:extLst>
              </p:cNvPr>
              <p:cNvSpPr txBox="1"/>
              <p:nvPr/>
            </p:nvSpPr>
            <p:spPr>
              <a:xfrm>
                <a:off x="708021"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8" name="文字方塊 97">
                <a:extLst>
                  <a:ext uri="{FF2B5EF4-FFF2-40B4-BE49-F238E27FC236}">
                    <a16:creationId xmlns:a16="http://schemas.microsoft.com/office/drawing/2014/main" id="{B644F4C7-3990-4776-989B-394B15DADF7B}"/>
                  </a:ext>
                </a:extLst>
              </p:cNvPr>
              <p:cNvSpPr txBox="1">
                <a:spLocks noRot="1" noChangeAspect="1" noMove="1" noResize="1" noEditPoints="1" noAdjustHandles="1" noChangeArrowheads="1" noChangeShapeType="1" noTextEdit="1"/>
              </p:cNvSpPr>
              <p:nvPr/>
            </p:nvSpPr>
            <p:spPr>
              <a:xfrm>
                <a:off x="708021" y="515644"/>
                <a:ext cx="285976" cy="415498"/>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CB93E0F4-A865-4D76-83FB-46D48B5AF513}"/>
                  </a:ext>
                </a:extLst>
              </p:cNvPr>
              <p:cNvSpPr txBox="1"/>
              <p:nvPr/>
            </p:nvSpPr>
            <p:spPr>
              <a:xfrm>
                <a:off x="983689"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9" name="文字方塊 118">
                <a:extLst>
                  <a:ext uri="{FF2B5EF4-FFF2-40B4-BE49-F238E27FC236}">
                    <a16:creationId xmlns:a16="http://schemas.microsoft.com/office/drawing/2014/main" id="{CB93E0F4-A865-4D76-83FB-46D48B5AF513}"/>
                  </a:ext>
                </a:extLst>
              </p:cNvPr>
              <p:cNvSpPr txBox="1">
                <a:spLocks noRot="1" noChangeAspect="1" noMove="1" noResize="1" noEditPoints="1" noAdjustHandles="1" noChangeArrowheads="1" noChangeShapeType="1" noTextEdit="1"/>
              </p:cNvSpPr>
              <p:nvPr/>
            </p:nvSpPr>
            <p:spPr>
              <a:xfrm>
                <a:off x="983689" y="515644"/>
                <a:ext cx="285976" cy="415498"/>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11E8C13-EB95-4CF6-AF62-E7CC7EE87971}"/>
                  </a:ext>
                </a:extLst>
              </p:cNvPr>
              <p:cNvSpPr txBox="1"/>
              <p:nvPr/>
            </p:nvSpPr>
            <p:spPr>
              <a:xfrm>
                <a:off x="1247782"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6" name="文字方塊 125">
                <a:extLst>
                  <a:ext uri="{FF2B5EF4-FFF2-40B4-BE49-F238E27FC236}">
                    <a16:creationId xmlns:a16="http://schemas.microsoft.com/office/drawing/2014/main" id="{C11E8C13-EB95-4CF6-AF62-E7CC7EE87971}"/>
                  </a:ext>
                </a:extLst>
              </p:cNvPr>
              <p:cNvSpPr txBox="1">
                <a:spLocks noRot="1" noChangeAspect="1" noMove="1" noResize="1" noEditPoints="1" noAdjustHandles="1" noChangeArrowheads="1" noChangeShapeType="1" noTextEdit="1"/>
              </p:cNvSpPr>
              <p:nvPr/>
            </p:nvSpPr>
            <p:spPr>
              <a:xfrm>
                <a:off x="1247782" y="507298"/>
                <a:ext cx="285976" cy="415498"/>
              </a:xfrm>
              <a:prstGeom prst="rect">
                <a:avLst/>
              </a:prstGeom>
              <a:blipFill>
                <a:blip r:embed="rId4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FF600F8-D550-4FAE-AC61-E608D191725D}"/>
                  </a:ext>
                </a:extLst>
              </p:cNvPr>
              <p:cNvSpPr txBox="1"/>
              <p:nvPr/>
            </p:nvSpPr>
            <p:spPr>
              <a:xfrm>
                <a:off x="1532520"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7" name="文字方塊 126">
                <a:extLst>
                  <a:ext uri="{FF2B5EF4-FFF2-40B4-BE49-F238E27FC236}">
                    <a16:creationId xmlns:a16="http://schemas.microsoft.com/office/drawing/2014/main" id="{BFF600F8-D550-4FAE-AC61-E608D191725D}"/>
                  </a:ext>
                </a:extLst>
              </p:cNvPr>
              <p:cNvSpPr txBox="1">
                <a:spLocks noRot="1" noChangeAspect="1" noMove="1" noResize="1" noEditPoints="1" noAdjustHandles="1" noChangeArrowheads="1" noChangeShapeType="1" noTextEdit="1"/>
              </p:cNvSpPr>
              <p:nvPr/>
            </p:nvSpPr>
            <p:spPr>
              <a:xfrm>
                <a:off x="1532520" y="507298"/>
                <a:ext cx="285976" cy="415498"/>
              </a:xfrm>
              <a:prstGeom prst="rect">
                <a:avLst/>
              </a:prstGeom>
              <a:blipFill>
                <a:blip r:embed="rId4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82CE6AA7-EBFF-4F2E-866B-074B60435544}"/>
                  </a:ext>
                </a:extLst>
              </p:cNvPr>
              <p:cNvSpPr txBox="1"/>
              <p:nvPr/>
            </p:nvSpPr>
            <p:spPr>
              <a:xfrm>
                <a:off x="1800111" y="509232"/>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8" name="文字方塊 127">
                <a:extLst>
                  <a:ext uri="{FF2B5EF4-FFF2-40B4-BE49-F238E27FC236}">
                    <a16:creationId xmlns:a16="http://schemas.microsoft.com/office/drawing/2014/main" id="{82CE6AA7-EBFF-4F2E-866B-074B60435544}"/>
                  </a:ext>
                </a:extLst>
              </p:cNvPr>
              <p:cNvSpPr txBox="1">
                <a:spLocks noRot="1" noChangeAspect="1" noMove="1" noResize="1" noEditPoints="1" noAdjustHandles="1" noChangeArrowheads="1" noChangeShapeType="1" noTextEdit="1"/>
              </p:cNvSpPr>
              <p:nvPr/>
            </p:nvSpPr>
            <p:spPr>
              <a:xfrm>
                <a:off x="1800111" y="509232"/>
                <a:ext cx="285976" cy="415498"/>
              </a:xfrm>
              <a:prstGeom prst="rect">
                <a:avLst/>
              </a:prstGeom>
              <a:blipFill>
                <a:blip r:embed="rId4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3C9D1370-9462-4981-AF8E-3272176C2EFB}"/>
                  </a:ext>
                </a:extLst>
              </p:cNvPr>
              <p:cNvSpPr txBox="1"/>
              <p:nvPr/>
            </p:nvSpPr>
            <p:spPr>
              <a:xfrm>
                <a:off x="2064204" y="51757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9" name="文字方塊 128">
                <a:extLst>
                  <a:ext uri="{FF2B5EF4-FFF2-40B4-BE49-F238E27FC236}">
                    <a16:creationId xmlns:a16="http://schemas.microsoft.com/office/drawing/2014/main" id="{3C9D1370-9462-4981-AF8E-3272176C2EFB}"/>
                  </a:ext>
                </a:extLst>
              </p:cNvPr>
              <p:cNvSpPr txBox="1">
                <a:spLocks noRot="1" noChangeAspect="1" noMove="1" noResize="1" noEditPoints="1" noAdjustHandles="1" noChangeArrowheads="1" noChangeShapeType="1" noTextEdit="1"/>
              </p:cNvSpPr>
              <p:nvPr/>
            </p:nvSpPr>
            <p:spPr>
              <a:xfrm>
                <a:off x="2064204" y="517578"/>
                <a:ext cx="285976" cy="415498"/>
              </a:xfrm>
              <a:prstGeom prst="rect">
                <a:avLst/>
              </a:prstGeom>
              <a:blipFill>
                <a:blip r:embed="rId4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360F8FC3-42F2-43C3-8173-0E96BD78EC17}"/>
                  </a:ext>
                </a:extLst>
              </p:cNvPr>
              <p:cNvSpPr txBox="1"/>
              <p:nvPr/>
            </p:nvSpPr>
            <p:spPr>
              <a:xfrm>
                <a:off x="65923" y="5204898"/>
                <a:ext cx="7337266" cy="89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930</m:t>
                                  </m:r>
                                  <m:r>
                                    <a:rPr lang="en-US" altLang="zh-TW" sz="1400" i="1">
                                      <a:latin typeface="Cambria Math" panose="02040503050406030204" pitchFamily="18" charset="0"/>
                                    </a:rPr>
                                    <m:t>+</m:t>
                                  </m:r>
                                  <m:r>
                                    <a:rPr lang="en-US" altLang="zh-TW" sz="1400" b="0" i="1" smtClean="0">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2430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36</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3000</m:t>
                                  </m:r>
                                  <m:r>
                                    <a:rPr lang="en-US" altLang="zh-TW" sz="1400" i="1">
                                      <a:latin typeface="Cambria Math" panose="02040503050406030204" pitchFamily="18" charset="0"/>
                                    </a:rPr>
                                    <m:t>+</m:t>
                                  </m:r>
                                  <m:r>
                                    <a:rPr lang="en-US" altLang="zh-TW" sz="1400" i="1">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9360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330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m:t>
                                  </m:r>
                                  <m:r>
                                    <a:rPr lang="en-US" altLang="zh-TW" sz="1400" i="1">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2830</m:t>
                                  </m:r>
                                </m:e>
                              </m:eqArr>
                            </m:e>
                          </m:d>
                        </m:e>
                      </m:func>
                    </m:oMath>
                  </m:oMathPara>
                </a14:m>
                <a:endParaRPr lang="zh-TW" altLang="en-US" sz="1400" dirty="0"/>
              </a:p>
            </p:txBody>
          </p:sp>
        </mc:Choice>
        <mc:Fallback xmlns="">
          <p:sp>
            <p:nvSpPr>
              <p:cNvPr id="130" name="文字方塊 129">
                <a:extLst>
                  <a:ext uri="{FF2B5EF4-FFF2-40B4-BE49-F238E27FC236}">
                    <a16:creationId xmlns:a16="http://schemas.microsoft.com/office/drawing/2014/main" id="{360F8FC3-42F2-43C3-8173-0E96BD78EC17}"/>
                  </a:ext>
                </a:extLst>
              </p:cNvPr>
              <p:cNvSpPr txBox="1">
                <a:spLocks noRot="1" noChangeAspect="1" noMove="1" noResize="1" noEditPoints="1" noAdjustHandles="1" noChangeArrowheads="1" noChangeShapeType="1" noTextEdit="1"/>
              </p:cNvSpPr>
              <p:nvPr/>
            </p:nvSpPr>
            <p:spPr>
              <a:xfrm>
                <a:off x="65923" y="5204898"/>
                <a:ext cx="7337266" cy="890052"/>
              </a:xfrm>
              <a:prstGeom prst="rect">
                <a:avLst/>
              </a:prstGeom>
              <a:blipFill>
                <a:blip r:embed="rId4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AFB3C0CD-2D6A-46E3-94B8-F79A3A05189E}"/>
                  </a:ext>
                </a:extLst>
              </p:cNvPr>
              <p:cNvSpPr txBox="1"/>
              <p:nvPr/>
            </p:nvSpPr>
            <p:spPr>
              <a:xfrm>
                <a:off x="5486229" y="3293221"/>
                <a:ext cx="7337266" cy="89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1860</m:t>
                                  </m:r>
                                  <m:r>
                                    <a:rPr lang="en-US" altLang="zh-TW" sz="1400" i="1">
                                      <a:latin typeface="Cambria Math" panose="02040503050406030204" pitchFamily="18" charset="0"/>
                                    </a:rPr>
                                    <m:t>+</m:t>
                                  </m:r>
                                  <m:r>
                                    <a:rPr lang="en-US" altLang="zh-TW" sz="1400" b="0" i="1" smtClean="0">
                                      <a:latin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2076</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180</m:t>
                                  </m:r>
                                  <m:r>
                                    <a:rPr lang="en-US" altLang="zh-TW" sz="1400" i="1">
                                      <a:latin typeface="Cambria Math" panose="02040503050406030204" pitchFamily="18" charset="0"/>
                                    </a:rPr>
                                    <m:t>+</m:t>
                                  </m:r>
                                  <m:r>
                                    <a:rPr lang="en-US" altLang="zh-TW" sz="1400" b="0" i="1" smtClean="0">
                                      <a:latin typeface="Cambria Math" panose="02040503050406030204" pitchFamily="18" charset="0"/>
                                    </a:rPr>
                                    <m:t>1500</m:t>
                                  </m:r>
                                  <m:r>
                                    <a:rPr lang="en-US" altLang="zh-TW" sz="1400" i="1">
                                      <a:latin typeface="Cambria Math" panose="02040503050406030204" pitchFamily="18" charset="0"/>
                                    </a:rPr>
                                    <m:t>+</m:t>
                                  </m:r>
                                  <m:r>
                                    <a:rPr lang="en-US" altLang="zh-TW" sz="1400" b="0" i="1" smtClean="0">
                                      <a:latin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1770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6</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930</m:t>
                                  </m:r>
                                  <m:r>
                                    <a:rPr lang="en-US" altLang="zh-TW" sz="1400" i="1">
                                      <a:latin typeface="Cambria Math" panose="02040503050406030204" pitchFamily="18" charset="0"/>
                                    </a:rPr>
                                    <m:t>+</m:t>
                                  </m:r>
                                  <m:r>
                                    <a:rPr lang="en-US" altLang="zh-TW" sz="1400" b="0" i="1" smtClean="0">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1830</m:t>
                                  </m:r>
                                </m:e>
                              </m:eqArr>
                            </m:e>
                          </m:d>
                        </m:e>
                      </m:func>
                    </m:oMath>
                  </m:oMathPara>
                </a14:m>
                <a:endParaRPr lang="zh-TW" altLang="en-US" sz="1400" dirty="0"/>
              </a:p>
            </p:txBody>
          </p:sp>
        </mc:Choice>
        <mc:Fallback xmlns="">
          <p:sp>
            <p:nvSpPr>
              <p:cNvPr id="131" name="文字方塊 130">
                <a:extLst>
                  <a:ext uri="{FF2B5EF4-FFF2-40B4-BE49-F238E27FC236}">
                    <a16:creationId xmlns:a16="http://schemas.microsoft.com/office/drawing/2014/main" id="{AFB3C0CD-2D6A-46E3-94B8-F79A3A05189E}"/>
                  </a:ext>
                </a:extLst>
              </p:cNvPr>
              <p:cNvSpPr txBox="1">
                <a:spLocks noRot="1" noChangeAspect="1" noMove="1" noResize="1" noEditPoints="1" noAdjustHandles="1" noChangeArrowheads="1" noChangeShapeType="1" noTextEdit="1"/>
              </p:cNvSpPr>
              <p:nvPr/>
            </p:nvSpPr>
            <p:spPr>
              <a:xfrm>
                <a:off x="5486229" y="3293221"/>
                <a:ext cx="7337266" cy="890052"/>
              </a:xfrm>
              <a:prstGeom prst="rect">
                <a:avLst/>
              </a:prstGeom>
              <a:blipFill>
                <a:blip r:embed="rId4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069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CB255AA-7099-4D6C-A940-DC68CD65D114}"/>
              </a:ext>
            </a:extLst>
          </p:cNvPr>
          <p:cNvSpPr>
            <a:spLocks noGrp="1"/>
          </p:cNvSpPr>
          <p:nvPr>
            <p:ph type="sldNum" sz="quarter" idx="12"/>
          </p:nvPr>
        </p:nvSpPr>
        <p:spPr/>
        <p:txBody>
          <a:bodyPr/>
          <a:lstStyle/>
          <a:p>
            <a:fld id="{273D50BF-F804-4F2B-A050-D3DD5B4A1FE5}" type="slidenum">
              <a:rPr lang="zh-TW" altLang="en-US" smtClean="0"/>
              <a:pPr/>
              <a:t>6</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B69353B-DE5F-4BF4-A61B-F5E6E015FA13}"/>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cut steel rods into pieces in order to maximize the revenue you can get?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Each cut is free. Rod lengths are always an integral number of inches.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table of prices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for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 2, …,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maximum revenue obtainable for rods whose lengths sum to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computed as the sum of the prices for the individual rods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If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sub>
                    </m:sSub>
                  </m:oMath>
                </a14:m>
                <a:r>
                  <a:rPr kumimoji="0" lang="en-US" altLang="zh-TW" sz="28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large enough, an optimal solution might require no cuts, i.e., just leave the rod as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inches long. </a:t>
                </a:r>
              </a:p>
              <a:p>
                <a:endParaRPr lang="zh-TW" altLang="en-US" dirty="0"/>
              </a:p>
            </p:txBody>
          </p:sp>
        </mc:Choice>
        <mc:Fallback xmlns="">
          <p:sp>
            <p:nvSpPr>
              <p:cNvPr id="3" name="內容版面配置區 2">
                <a:extLst>
                  <a:ext uri="{FF2B5EF4-FFF2-40B4-BE49-F238E27FC236}">
                    <a16:creationId xmlns:a16="http://schemas.microsoft.com/office/drawing/2014/main" id="{6B69353B-DE5F-4BF4-A61B-F5E6E015FA13}"/>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b="-14312"/>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F2181BB3-B6C7-458C-9022-04C8ED94E87A}"/>
              </a:ext>
            </a:extLst>
          </p:cNvPr>
          <p:cNvSpPr>
            <a:spLocks noGrp="1"/>
          </p:cNvSpPr>
          <p:nvPr>
            <p:ph type="title"/>
          </p:nvPr>
        </p:nvSpPr>
        <p:spPr/>
        <p:txBody>
          <a:bodyPr/>
          <a:lstStyle/>
          <a:p>
            <a:r>
              <a:rPr lang="en-US" altLang="zh-TW" dirty="0"/>
              <a:t>Rod cutting</a:t>
            </a:r>
            <a:endParaRPr lang="zh-TW" altLang="en-US" dirty="0"/>
          </a:p>
        </p:txBody>
      </p:sp>
    </p:spTree>
    <p:extLst>
      <p:ext uri="{BB962C8B-B14F-4D97-AF65-F5344CB8AC3E}">
        <p14:creationId xmlns:p14="http://schemas.microsoft.com/office/powerpoint/2010/main" val="1994229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5F0397-C350-4BBF-B4F7-FF238CBE73EE}"/>
              </a:ext>
            </a:extLst>
          </p:cNvPr>
          <p:cNvSpPr>
            <a:spLocks noGrp="1"/>
          </p:cNvSpPr>
          <p:nvPr>
            <p:ph type="sldNum" sz="quarter" idx="12"/>
          </p:nvPr>
        </p:nvSpPr>
        <p:spPr/>
        <p:txBody>
          <a:bodyPr/>
          <a:lstStyle/>
          <a:p>
            <a:fld id="{273D50BF-F804-4F2B-A050-D3DD5B4A1FE5}" type="slidenum">
              <a:rPr lang="zh-TW" altLang="en-US" smtClean="0"/>
              <a:pPr/>
              <a:t>60</a:t>
            </a:fld>
            <a:endParaRPr lang="zh-TW" altLang="en-US" dirty="0"/>
          </a:p>
        </p:txBody>
      </p:sp>
      <p:grpSp>
        <p:nvGrpSpPr>
          <p:cNvPr id="67" name="群組 66">
            <a:extLst>
              <a:ext uri="{FF2B5EF4-FFF2-40B4-BE49-F238E27FC236}">
                <a16:creationId xmlns:a16="http://schemas.microsoft.com/office/drawing/2014/main" id="{2901C9BE-C581-4673-B12A-5D475335E580}"/>
              </a:ext>
            </a:extLst>
          </p:cNvPr>
          <p:cNvGrpSpPr/>
          <p:nvPr/>
        </p:nvGrpSpPr>
        <p:grpSpPr>
          <a:xfrm>
            <a:off x="1163505" y="522726"/>
            <a:ext cx="5055066" cy="3142238"/>
            <a:chOff x="1943139" y="2871136"/>
            <a:chExt cx="4070768" cy="2377624"/>
          </a:xfrm>
        </p:grpSpPr>
        <p:sp>
          <p:nvSpPr>
            <p:cNvPr id="7" name="流程圖: 決策 6">
              <a:extLst>
                <a:ext uri="{FF2B5EF4-FFF2-40B4-BE49-F238E27FC236}">
                  <a16:creationId xmlns:a16="http://schemas.microsoft.com/office/drawing/2014/main" id="{037F5B2C-B20D-43B1-9423-164D19F41717}"/>
                </a:ext>
              </a:extLst>
            </p:cNvPr>
            <p:cNvSpPr/>
            <p:nvPr/>
          </p:nvSpPr>
          <p:spPr>
            <a:xfrm>
              <a:off x="3644211" y="287113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endParaRPr>
            </a:p>
          </p:txBody>
        </p:sp>
        <p:sp>
          <p:nvSpPr>
            <p:cNvPr id="36" name="流程圖: 決策 35">
              <a:extLst>
                <a:ext uri="{FF2B5EF4-FFF2-40B4-BE49-F238E27FC236}">
                  <a16:creationId xmlns:a16="http://schemas.microsoft.com/office/drawing/2014/main" id="{5A7BA3FB-F078-40BC-A2A5-D0EB298C5621}"/>
                </a:ext>
              </a:extLst>
            </p:cNvPr>
            <p:cNvSpPr/>
            <p:nvPr/>
          </p:nvSpPr>
          <p:spPr>
            <a:xfrm>
              <a:off x="3303997" y="320858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1655</a:t>
              </a:r>
              <a:endParaRPr lang="zh-TW" altLang="en-US" sz="1200" dirty="0">
                <a:solidFill>
                  <a:schemeClr val="tx1"/>
                </a:solidFill>
              </a:endParaRPr>
            </a:p>
          </p:txBody>
        </p:sp>
        <p:sp>
          <p:nvSpPr>
            <p:cNvPr id="37" name="流程圖: 決策 36">
              <a:extLst>
                <a:ext uri="{FF2B5EF4-FFF2-40B4-BE49-F238E27FC236}">
                  <a16:creationId xmlns:a16="http://schemas.microsoft.com/office/drawing/2014/main" id="{8659B871-8EE2-41FC-9C8F-76BF95D0004C}"/>
                </a:ext>
              </a:extLst>
            </p:cNvPr>
            <p:cNvSpPr/>
            <p:nvPr/>
          </p:nvSpPr>
          <p:spPr>
            <a:xfrm>
              <a:off x="2963783" y="354603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405</a:t>
              </a:r>
              <a:endParaRPr lang="zh-TW" altLang="en-US" sz="1200" dirty="0">
                <a:solidFill>
                  <a:schemeClr val="tx1"/>
                </a:solidFill>
              </a:endParaRPr>
            </a:p>
          </p:txBody>
        </p:sp>
        <p:sp>
          <p:nvSpPr>
            <p:cNvPr id="38" name="流程圖: 決策 37">
              <a:extLst>
                <a:ext uri="{FF2B5EF4-FFF2-40B4-BE49-F238E27FC236}">
                  <a16:creationId xmlns:a16="http://schemas.microsoft.com/office/drawing/2014/main" id="{9E4C5495-BB3E-4BB7-9D7F-56FEA9CE4EF3}"/>
                </a:ext>
              </a:extLst>
            </p:cNvPr>
            <p:cNvSpPr/>
            <p:nvPr/>
          </p:nvSpPr>
          <p:spPr>
            <a:xfrm>
              <a:off x="2623569" y="38834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39" name="流程圖: 決策 38">
              <a:extLst>
                <a:ext uri="{FF2B5EF4-FFF2-40B4-BE49-F238E27FC236}">
                  <a16:creationId xmlns:a16="http://schemas.microsoft.com/office/drawing/2014/main" id="{69257AC5-2293-4986-97C7-33530F1944F7}"/>
                </a:ext>
              </a:extLst>
            </p:cNvPr>
            <p:cNvSpPr/>
            <p:nvPr/>
          </p:nvSpPr>
          <p:spPr>
            <a:xfrm>
              <a:off x="2283354" y="422092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150</a:t>
              </a:r>
              <a:endParaRPr lang="zh-TW" altLang="en-US" sz="1200" dirty="0">
                <a:solidFill>
                  <a:schemeClr val="tx1"/>
                </a:solidFill>
              </a:endParaRPr>
            </a:p>
          </p:txBody>
        </p:sp>
        <p:sp>
          <p:nvSpPr>
            <p:cNvPr id="40" name="流程圖: 決策 39">
              <a:extLst>
                <a:ext uri="{FF2B5EF4-FFF2-40B4-BE49-F238E27FC236}">
                  <a16:creationId xmlns:a16="http://schemas.microsoft.com/office/drawing/2014/main" id="{006922FB-EC05-4AEC-AB61-52BB06290E3C}"/>
                </a:ext>
              </a:extLst>
            </p:cNvPr>
            <p:cNvSpPr/>
            <p:nvPr/>
          </p:nvSpPr>
          <p:spPr>
            <a:xfrm>
              <a:off x="1943139" y="455837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41" name="流程圖: 決策 40">
              <a:extLst>
                <a:ext uri="{FF2B5EF4-FFF2-40B4-BE49-F238E27FC236}">
                  <a16:creationId xmlns:a16="http://schemas.microsoft.com/office/drawing/2014/main" id="{32E0BF12-BF8F-45F8-842C-B13BFEA7777B}"/>
                </a:ext>
              </a:extLst>
            </p:cNvPr>
            <p:cNvSpPr/>
            <p:nvPr/>
          </p:nvSpPr>
          <p:spPr>
            <a:xfrm>
              <a:off x="3985180" y="321489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1950</a:t>
              </a:r>
              <a:endParaRPr lang="zh-TW" altLang="en-US" sz="1200" dirty="0">
                <a:solidFill>
                  <a:schemeClr val="tx1"/>
                </a:solidFill>
              </a:endParaRPr>
            </a:p>
          </p:txBody>
        </p:sp>
        <p:sp>
          <p:nvSpPr>
            <p:cNvPr id="42" name="流程圖: 決策 41">
              <a:extLst>
                <a:ext uri="{FF2B5EF4-FFF2-40B4-BE49-F238E27FC236}">
                  <a16:creationId xmlns:a16="http://schemas.microsoft.com/office/drawing/2014/main" id="{5E95F703-C911-4785-915F-F7775D76A73E}"/>
                </a:ext>
              </a:extLst>
            </p:cNvPr>
            <p:cNvSpPr/>
            <p:nvPr/>
          </p:nvSpPr>
          <p:spPr>
            <a:xfrm>
              <a:off x="3644966" y="35523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2430</a:t>
              </a:r>
              <a:endParaRPr lang="zh-TW" altLang="en-US" sz="1200" dirty="0">
                <a:solidFill>
                  <a:schemeClr val="tx1"/>
                </a:solidFill>
              </a:endParaRPr>
            </a:p>
          </p:txBody>
        </p:sp>
        <p:sp>
          <p:nvSpPr>
            <p:cNvPr id="43" name="流程圖: 決策 42">
              <a:extLst>
                <a:ext uri="{FF2B5EF4-FFF2-40B4-BE49-F238E27FC236}">
                  <a16:creationId xmlns:a16="http://schemas.microsoft.com/office/drawing/2014/main" id="{890331CC-47D8-4E50-A0E1-3E92304E87CD}"/>
                </a:ext>
              </a:extLst>
            </p:cNvPr>
            <p:cNvSpPr/>
            <p:nvPr/>
          </p:nvSpPr>
          <p:spPr>
            <a:xfrm>
              <a:off x="3304752" y="388979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44" name="流程圖: 決策 43">
              <a:extLst>
                <a:ext uri="{FF2B5EF4-FFF2-40B4-BE49-F238E27FC236}">
                  <a16:creationId xmlns:a16="http://schemas.microsoft.com/office/drawing/2014/main" id="{09F6C78F-9136-4068-BD4A-8745970DBD93}"/>
                </a:ext>
              </a:extLst>
            </p:cNvPr>
            <p:cNvSpPr/>
            <p:nvPr/>
          </p:nvSpPr>
          <p:spPr>
            <a:xfrm>
              <a:off x="2964538" y="42272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360</a:t>
              </a:r>
              <a:endParaRPr lang="zh-TW" altLang="en-US" sz="1200" dirty="0">
                <a:solidFill>
                  <a:schemeClr val="tx1"/>
                </a:solidFill>
              </a:endParaRPr>
            </a:p>
          </p:txBody>
        </p:sp>
        <p:sp>
          <p:nvSpPr>
            <p:cNvPr id="45" name="流程圖: 決策 44">
              <a:extLst>
                <a:ext uri="{FF2B5EF4-FFF2-40B4-BE49-F238E27FC236}">
                  <a16:creationId xmlns:a16="http://schemas.microsoft.com/office/drawing/2014/main" id="{1970B1D5-8B29-4688-A457-A8C385316DE7}"/>
                </a:ext>
              </a:extLst>
            </p:cNvPr>
            <p:cNvSpPr/>
            <p:nvPr/>
          </p:nvSpPr>
          <p:spPr>
            <a:xfrm>
              <a:off x="2624323" y="4564691"/>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5" name="流程圖: 決策 54">
              <a:extLst>
                <a:ext uri="{FF2B5EF4-FFF2-40B4-BE49-F238E27FC236}">
                  <a16:creationId xmlns:a16="http://schemas.microsoft.com/office/drawing/2014/main" id="{60840C98-80F2-4989-A785-14C1D204A295}"/>
                </a:ext>
              </a:extLst>
            </p:cNvPr>
            <p:cNvSpPr/>
            <p:nvPr/>
          </p:nvSpPr>
          <p:spPr>
            <a:xfrm>
              <a:off x="4319092" y="35515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1770</a:t>
              </a:r>
              <a:endParaRPr lang="zh-TW" altLang="en-US" sz="1200" dirty="0">
                <a:solidFill>
                  <a:schemeClr val="tx1"/>
                </a:solidFill>
              </a:endParaRPr>
            </a:p>
          </p:txBody>
        </p:sp>
        <p:sp>
          <p:nvSpPr>
            <p:cNvPr id="56" name="流程圖: 決策 55">
              <a:extLst>
                <a:ext uri="{FF2B5EF4-FFF2-40B4-BE49-F238E27FC236}">
                  <a16:creationId xmlns:a16="http://schemas.microsoft.com/office/drawing/2014/main" id="{F89CD5A9-2AC0-4968-9191-A52ADA1D9950}"/>
                </a:ext>
              </a:extLst>
            </p:cNvPr>
            <p:cNvSpPr/>
            <p:nvPr/>
          </p:nvSpPr>
          <p:spPr>
            <a:xfrm>
              <a:off x="3978879" y="388899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930</a:t>
              </a:r>
              <a:endParaRPr lang="zh-TW" altLang="en-US" sz="1200" dirty="0">
                <a:solidFill>
                  <a:schemeClr val="tx1"/>
                </a:solidFill>
              </a:endParaRPr>
            </a:p>
          </p:txBody>
        </p:sp>
        <p:sp>
          <p:nvSpPr>
            <p:cNvPr id="57" name="流程圖: 決策 56">
              <a:extLst>
                <a:ext uri="{FF2B5EF4-FFF2-40B4-BE49-F238E27FC236}">
                  <a16:creationId xmlns:a16="http://schemas.microsoft.com/office/drawing/2014/main" id="{130948DF-4D37-41A1-8B54-B380DA68036D}"/>
                </a:ext>
              </a:extLst>
            </p:cNvPr>
            <p:cNvSpPr/>
            <p:nvPr/>
          </p:nvSpPr>
          <p:spPr>
            <a:xfrm>
              <a:off x="3638664" y="422644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180</a:t>
              </a:r>
              <a:endParaRPr lang="zh-TW" altLang="en-US" sz="1200" dirty="0">
                <a:solidFill>
                  <a:schemeClr val="tx1"/>
                </a:solidFill>
              </a:endParaRPr>
            </a:p>
          </p:txBody>
        </p:sp>
        <p:sp>
          <p:nvSpPr>
            <p:cNvPr id="58" name="流程圖: 決策 57">
              <a:extLst>
                <a:ext uri="{FF2B5EF4-FFF2-40B4-BE49-F238E27FC236}">
                  <a16:creationId xmlns:a16="http://schemas.microsoft.com/office/drawing/2014/main" id="{81340AE6-4946-4998-B88A-843290B56643}"/>
                </a:ext>
              </a:extLst>
            </p:cNvPr>
            <p:cNvSpPr/>
            <p:nvPr/>
          </p:nvSpPr>
          <p:spPr>
            <a:xfrm>
              <a:off x="3298450" y="456389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9" name="流程圖: 決策 58">
              <a:extLst>
                <a:ext uri="{FF2B5EF4-FFF2-40B4-BE49-F238E27FC236}">
                  <a16:creationId xmlns:a16="http://schemas.microsoft.com/office/drawing/2014/main" id="{7C7B03D4-8F22-4F4E-BF42-5D38495118DE}"/>
                </a:ext>
              </a:extLst>
            </p:cNvPr>
            <p:cNvSpPr/>
            <p:nvPr/>
          </p:nvSpPr>
          <p:spPr>
            <a:xfrm>
              <a:off x="4656534" y="38917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1860</a:t>
              </a:r>
              <a:endParaRPr lang="zh-TW" altLang="en-US" sz="1200" dirty="0">
                <a:solidFill>
                  <a:schemeClr val="tx1"/>
                </a:solidFill>
              </a:endParaRPr>
            </a:p>
          </p:txBody>
        </p:sp>
        <p:sp>
          <p:nvSpPr>
            <p:cNvPr id="60" name="流程圖: 決策 59">
              <a:extLst>
                <a:ext uri="{FF2B5EF4-FFF2-40B4-BE49-F238E27FC236}">
                  <a16:creationId xmlns:a16="http://schemas.microsoft.com/office/drawing/2014/main" id="{C58D4611-D01C-41F7-A7AB-949D80DBFEB8}"/>
                </a:ext>
              </a:extLst>
            </p:cNvPr>
            <p:cNvSpPr/>
            <p:nvPr/>
          </p:nvSpPr>
          <p:spPr>
            <a:xfrm>
              <a:off x="4316320" y="422920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3000</a:t>
              </a:r>
              <a:endParaRPr lang="zh-TW" altLang="en-US" sz="800" dirty="0">
                <a:solidFill>
                  <a:schemeClr val="tx1"/>
                </a:solidFill>
              </a:endParaRPr>
            </a:p>
          </p:txBody>
        </p:sp>
        <p:sp>
          <p:nvSpPr>
            <p:cNvPr id="61" name="流程圖: 決策 60">
              <a:extLst>
                <a:ext uri="{FF2B5EF4-FFF2-40B4-BE49-F238E27FC236}">
                  <a16:creationId xmlns:a16="http://schemas.microsoft.com/office/drawing/2014/main" id="{BC3EA201-A048-48E0-B877-1D781131151D}"/>
                </a:ext>
              </a:extLst>
            </p:cNvPr>
            <p:cNvSpPr/>
            <p:nvPr/>
          </p:nvSpPr>
          <p:spPr>
            <a:xfrm>
              <a:off x="3976105" y="456665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2" name="流程圖: 決策 61">
              <a:extLst>
                <a:ext uri="{FF2B5EF4-FFF2-40B4-BE49-F238E27FC236}">
                  <a16:creationId xmlns:a16="http://schemas.microsoft.com/office/drawing/2014/main" id="{3F9E9E65-6998-4131-BD98-DCF102023E9A}"/>
                </a:ext>
              </a:extLst>
            </p:cNvPr>
            <p:cNvSpPr/>
            <p:nvPr/>
          </p:nvSpPr>
          <p:spPr>
            <a:xfrm>
              <a:off x="4994909" y="42329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1500</a:t>
              </a:r>
              <a:endParaRPr lang="zh-TW" altLang="en-US" sz="800" dirty="0">
                <a:solidFill>
                  <a:schemeClr val="tx1"/>
                </a:solidFill>
              </a:endParaRPr>
            </a:p>
          </p:txBody>
        </p:sp>
        <p:sp>
          <p:nvSpPr>
            <p:cNvPr id="63" name="流程圖: 決策 62">
              <a:extLst>
                <a:ext uri="{FF2B5EF4-FFF2-40B4-BE49-F238E27FC236}">
                  <a16:creationId xmlns:a16="http://schemas.microsoft.com/office/drawing/2014/main" id="{31928124-2A86-4681-8D9E-55F1D723932C}"/>
                </a:ext>
              </a:extLst>
            </p:cNvPr>
            <p:cNvSpPr/>
            <p:nvPr/>
          </p:nvSpPr>
          <p:spPr>
            <a:xfrm>
              <a:off x="4654696" y="45703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4" name="流程圖: 決策 63">
              <a:extLst>
                <a:ext uri="{FF2B5EF4-FFF2-40B4-BE49-F238E27FC236}">
                  <a16:creationId xmlns:a16="http://schemas.microsoft.com/office/drawing/2014/main" id="{3CCB6D10-D4EB-4575-8662-14ECCB4065DE}"/>
                </a:ext>
              </a:extLst>
            </p:cNvPr>
            <p:cNvSpPr/>
            <p:nvPr/>
          </p:nvSpPr>
          <p:spPr>
            <a:xfrm>
              <a:off x="5333286" y="45740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grpSp>
      <p:sp>
        <p:nvSpPr>
          <p:cNvPr id="69" name="流程圖: 決策 68">
            <a:extLst>
              <a:ext uri="{FF2B5EF4-FFF2-40B4-BE49-F238E27FC236}">
                <a16:creationId xmlns:a16="http://schemas.microsoft.com/office/drawing/2014/main" id="{3E52096B-F38E-4B1E-BAAD-02CFE01F2456}"/>
              </a:ext>
            </a:extLst>
          </p:cNvPr>
          <p:cNvSpPr/>
          <p:nvPr/>
        </p:nvSpPr>
        <p:spPr>
          <a:xfrm>
            <a:off x="8528410" y="5873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0" name="流程圖: 決策 69">
            <a:extLst>
              <a:ext uri="{FF2B5EF4-FFF2-40B4-BE49-F238E27FC236}">
                <a16:creationId xmlns:a16="http://schemas.microsoft.com/office/drawing/2014/main" id="{E61E779A-B81D-4C15-9C20-61A43A86CEC4}"/>
              </a:ext>
            </a:extLst>
          </p:cNvPr>
          <p:cNvSpPr/>
          <p:nvPr/>
        </p:nvSpPr>
        <p:spPr>
          <a:xfrm>
            <a:off x="8188196" y="92482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71" name="流程圖: 決策 70">
            <a:extLst>
              <a:ext uri="{FF2B5EF4-FFF2-40B4-BE49-F238E27FC236}">
                <a16:creationId xmlns:a16="http://schemas.microsoft.com/office/drawing/2014/main" id="{4D91F63C-3344-47F8-BB17-96BC304ACECB}"/>
              </a:ext>
            </a:extLst>
          </p:cNvPr>
          <p:cNvSpPr/>
          <p:nvPr/>
        </p:nvSpPr>
        <p:spPr>
          <a:xfrm>
            <a:off x="7847982" y="126227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2" name="流程圖: 決策 71">
            <a:extLst>
              <a:ext uri="{FF2B5EF4-FFF2-40B4-BE49-F238E27FC236}">
                <a16:creationId xmlns:a16="http://schemas.microsoft.com/office/drawing/2014/main" id="{F930BEC9-4D17-444C-8AE8-5F92AFCDFC96}"/>
              </a:ext>
            </a:extLst>
          </p:cNvPr>
          <p:cNvSpPr/>
          <p:nvPr/>
        </p:nvSpPr>
        <p:spPr>
          <a:xfrm>
            <a:off x="7507768" y="159972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3" name="流程圖: 決策 72">
            <a:extLst>
              <a:ext uri="{FF2B5EF4-FFF2-40B4-BE49-F238E27FC236}">
                <a16:creationId xmlns:a16="http://schemas.microsoft.com/office/drawing/2014/main" id="{7A4BF536-1FFE-4B4F-9902-C7C16ACF05D7}"/>
              </a:ext>
            </a:extLst>
          </p:cNvPr>
          <p:cNvSpPr/>
          <p:nvPr/>
        </p:nvSpPr>
        <p:spPr>
          <a:xfrm>
            <a:off x="7167553" y="193717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5" name="流程圖: 決策 74">
            <a:extLst>
              <a:ext uri="{FF2B5EF4-FFF2-40B4-BE49-F238E27FC236}">
                <a16:creationId xmlns:a16="http://schemas.microsoft.com/office/drawing/2014/main" id="{3A8B3657-C136-458F-A84B-9D7E580C72BA}"/>
              </a:ext>
            </a:extLst>
          </p:cNvPr>
          <p:cNvSpPr/>
          <p:nvPr/>
        </p:nvSpPr>
        <p:spPr>
          <a:xfrm>
            <a:off x="8869379" y="93114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6" name="流程圖: 決策 75">
            <a:extLst>
              <a:ext uri="{FF2B5EF4-FFF2-40B4-BE49-F238E27FC236}">
                <a16:creationId xmlns:a16="http://schemas.microsoft.com/office/drawing/2014/main" id="{133486D1-69F1-4812-ACE4-60B57D914962}"/>
              </a:ext>
            </a:extLst>
          </p:cNvPr>
          <p:cNvSpPr/>
          <p:nvPr/>
        </p:nvSpPr>
        <p:spPr>
          <a:xfrm>
            <a:off x="8529165" y="126859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7" name="流程圖: 決策 76">
            <a:extLst>
              <a:ext uri="{FF2B5EF4-FFF2-40B4-BE49-F238E27FC236}">
                <a16:creationId xmlns:a16="http://schemas.microsoft.com/office/drawing/2014/main" id="{9183E54B-D0F3-4B04-A303-DD029E6806C0}"/>
              </a:ext>
            </a:extLst>
          </p:cNvPr>
          <p:cNvSpPr/>
          <p:nvPr/>
        </p:nvSpPr>
        <p:spPr>
          <a:xfrm>
            <a:off x="8188951" y="160603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8" name="流程圖: 決策 77">
            <a:extLst>
              <a:ext uri="{FF2B5EF4-FFF2-40B4-BE49-F238E27FC236}">
                <a16:creationId xmlns:a16="http://schemas.microsoft.com/office/drawing/2014/main" id="{70E3065A-5247-4122-A133-8291E9F4BDEA}"/>
              </a:ext>
            </a:extLst>
          </p:cNvPr>
          <p:cNvSpPr/>
          <p:nvPr/>
        </p:nvSpPr>
        <p:spPr>
          <a:xfrm>
            <a:off x="7848737" y="194348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80" name="流程圖: 決策 79">
            <a:extLst>
              <a:ext uri="{FF2B5EF4-FFF2-40B4-BE49-F238E27FC236}">
                <a16:creationId xmlns:a16="http://schemas.microsoft.com/office/drawing/2014/main" id="{5E402512-B422-4FEC-B489-A53BC75AE075}"/>
              </a:ext>
            </a:extLst>
          </p:cNvPr>
          <p:cNvSpPr/>
          <p:nvPr/>
        </p:nvSpPr>
        <p:spPr>
          <a:xfrm>
            <a:off x="9203291" y="126779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1" name="流程圖: 決策 80">
            <a:extLst>
              <a:ext uri="{FF2B5EF4-FFF2-40B4-BE49-F238E27FC236}">
                <a16:creationId xmlns:a16="http://schemas.microsoft.com/office/drawing/2014/main" id="{6AE93F1B-0A43-4DC5-84DC-09A80E2CA0DE}"/>
              </a:ext>
            </a:extLst>
          </p:cNvPr>
          <p:cNvSpPr/>
          <p:nvPr/>
        </p:nvSpPr>
        <p:spPr>
          <a:xfrm>
            <a:off x="8863078" y="160524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2" name="流程圖: 決策 81">
            <a:extLst>
              <a:ext uri="{FF2B5EF4-FFF2-40B4-BE49-F238E27FC236}">
                <a16:creationId xmlns:a16="http://schemas.microsoft.com/office/drawing/2014/main" id="{09AD43F5-6EB3-446C-AD6B-1A7BDC8101E6}"/>
              </a:ext>
            </a:extLst>
          </p:cNvPr>
          <p:cNvSpPr/>
          <p:nvPr/>
        </p:nvSpPr>
        <p:spPr>
          <a:xfrm>
            <a:off x="8522863" y="194268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84" name="流程圖: 決策 83">
            <a:extLst>
              <a:ext uri="{FF2B5EF4-FFF2-40B4-BE49-F238E27FC236}">
                <a16:creationId xmlns:a16="http://schemas.microsoft.com/office/drawing/2014/main" id="{B7320050-9593-4A88-9569-1330DFB18D2E}"/>
              </a:ext>
            </a:extLst>
          </p:cNvPr>
          <p:cNvSpPr/>
          <p:nvPr/>
        </p:nvSpPr>
        <p:spPr>
          <a:xfrm>
            <a:off x="9540733" y="160800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5" name="流程圖: 決策 84">
            <a:extLst>
              <a:ext uri="{FF2B5EF4-FFF2-40B4-BE49-F238E27FC236}">
                <a16:creationId xmlns:a16="http://schemas.microsoft.com/office/drawing/2014/main" id="{1A862329-7B64-4447-B2D5-F18991F0953A}"/>
              </a:ext>
            </a:extLst>
          </p:cNvPr>
          <p:cNvSpPr/>
          <p:nvPr/>
        </p:nvSpPr>
        <p:spPr>
          <a:xfrm>
            <a:off x="9200519" y="19454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7" name="流程圖: 決策 86">
            <a:extLst>
              <a:ext uri="{FF2B5EF4-FFF2-40B4-BE49-F238E27FC236}">
                <a16:creationId xmlns:a16="http://schemas.microsoft.com/office/drawing/2014/main" id="{A9737BFC-2566-4D8A-9EB9-FA72B8F0ADF7}"/>
              </a:ext>
            </a:extLst>
          </p:cNvPr>
          <p:cNvSpPr/>
          <p:nvPr/>
        </p:nvSpPr>
        <p:spPr>
          <a:xfrm>
            <a:off x="9879108" y="19491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5</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387BFDAF-6E9E-4621-86EA-2AA2F2F67D20}"/>
                  </a:ext>
                </a:extLst>
              </p:cNvPr>
              <p:cNvSpPr txBox="1"/>
              <p:nvPr/>
            </p:nvSpPr>
            <p:spPr>
              <a:xfrm>
                <a:off x="3603847" y="60794"/>
                <a:ext cx="25564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𝑚</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0" name="文字方塊 89">
                <a:extLst>
                  <a:ext uri="{FF2B5EF4-FFF2-40B4-BE49-F238E27FC236}">
                    <a16:creationId xmlns:a16="http://schemas.microsoft.com/office/drawing/2014/main" id="{387BFDAF-6E9E-4621-86EA-2AA2F2F67D20}"/>
                  </a:ext>
                </a:extLst>
              </p:cNvPr>
              <p:cNvSpPr txBox="1">
                <a:spLocks noRot="1" noChangeAspect="1" noMove="1" noResize="1" noEditPoints="1" noAdjustHandles="1" noChangeArrowheads="1" noChangeShapeType="1" noTextEdit="1"/>
              </p:cNvSpPr>
              <p:nvPr/>
            </p:nvSpPr>
            <p:spPr>
              <a:xfrm>
                <a:off x="3603847" y="60794"/>
                <a:ext cx="255646" cy="415498"/>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E52C170E-C502-4FE5-8EA3-7D817EFDF1F2}"/>
                  </a:ext>
                </a:extLst>
              </p:cNvPr>
              <p:cNvSpPr txBox="1"/>
              <p:nvPr/>
            </p:nvSpPr>
            <p:spPr>
              <a:xfrm>
                <a:off x="8764866" y="0"/>
                <a:ext cx="190875"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𝑠</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1" name="文字方塊 90">
                <a:extLst>
                  <a:ext uri="{FF2B5EF4-FFF2-40B4-BE49-F238E27FC236}">
                    <a16:creationId xmlns:a16="http://schemas.microsoft.com/office/drawing/2014/main" id="{E52C170E-C502-4FE5-8EA3-7D817EFDF1F2}"/>
                  </a:ext>
                </a:extLst>
              </p:cNvPr>
              <p:cNvSpPr txBox="1">
                <a:spLocks noRot="1" noChangeAspect="1" noMove="1" noResize="1" noEditPoints="1" noAdjustHandles="1" noChangeArrowheads="1" noChangeShapeType="1" noTextEdit="1"/>
              </p:cNvSpPr>
              <p:nvPr/>
            </p:nvSpPr>
            <p:spPr>
              <a:xfrm>
                <a:off x="8764866" y="0"/>
                <a:ext cx="190875" cy="4154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0B61165-C559-490E-B921-B34910913314}"/>
                  </a:ext>
                </a:extLst>
              </p:cNvPr>
              <p:cNvSpPr txBox="1"/>
              <p:nvPr/>
            </p:nvSpPr>
            <p:spPr>
              <a:xfrm>
                <a:off x="1627244" y="123739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2" name="文字方塊 91">
                <a:extLst>
                  <a:ext uri="{FF2B5EF4-FFF2-40B4-BE49-F238E27FC236}">
                    <a16:creationId xmlns:a16="http://schemas.microsoft.com/office/drawing/2014/main" id="{20B61165-C559-490E-B921-B34910913314}"/>
                  </a:ext>
                </a:extLst>
              </p:cNvPr>
              <p:cNvSpPr txBox="1">
                <a:spLocks noRot="1" noChangeAspect="1" noMove="1" noResize="1" noEditPoints="1" noAdjustHandles="1" noChangeArrowheads="1" noChangeShapeType="1" noTextEdit="1"/>
              </p:cNvSpPr>
              <p:nvPr/>
            </p:nvSpPr>
            <p:spPr>
              <a:xfrm>
                <a:off x="1627244" y="1237391"/>
                <a:ext cx="255646"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867938D0-A5E8-405D-B2B3-F1ED0D25B438}"/>
                  </a:ext>
                </a:extLst>
              </p:cNvPr>
              <p:cNvSpPr txBox="1"/>
              <p:nvPr/>
            </p:nvSpPr>
            <p:spPr>
              <a:xfrm>
                <a:off x="7039730"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3" name="文字方塊 92">
                <a:extLst>
                  <a:ext uri="{FF2B5EF4-FFF2-40B4-BE49-F238E27FC236}">
                    <a16:creationId xmlns:a16="http://schemas.microsoft.com/office/drawing/2014/main" id="{867938D0-A5E8-405D-B2B3-F1ED0D25B438}"/>
                  </a:ext>
                </a:extLst>
              </p:cNvPr>
              <p:cNvSpPr txBox="1">
                <a:spLocks noRot="1" noChangeAspect="1" noMove="1" noResize="1" noEditPoints="1" noAdjustHandles="1" noChangeArrowheads="1" noChangeShapeType="1" noTextEdit="1"/>
              </p:cNvSpPr>
              <p:nvPr/>
            </p:nvSpPr>
            <p:spPr>
              <a:xfrm>
                <a:off x="7039730" y="846584"/>
                <a:ext cx="25564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B16FB62-B6C5-4B16-ADF7-76377F006C9D}"/>
                  </a:ext>
                </a:extLst>
              </p:cNvPr>
              <p:cNvSpPr txBox="1"/>
              <p:nvPr/>
            </p:nvSpPr>
            <p:spPr>
              <a:xfrm>
                <a:off x="5466016" y="12881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4" name="文字方塊 93">
                <a:extLst>
                  <a:ext uri="{FF2B5EF4-FFF2-40B4-BE49-F238E27FC236}">
                    <a16:creationId xmlns:a16="http://schemas.microsoft.com/office/drawing/2014/main" id="{DB16FB62-B6C5-4B16-ADF7-76377F006C9D}"/>
                  </a:ext>
                </a:extLst>
              </p:cNvPr>
              <p:cNvSpPr txBox="1">
                <a:spLocks noRot="1" noChangeAspect="1" noMove="1" noResize="1" noEditPoints="1" noAdjustHandles="1" noChangeArrowheads="1" noChangeShapeType="1" noTextEdit="1"/>
              </p:cNvSpPr>
              <p:nvPr/>
            </p:nvSpPr>
            <p:spPr>
              <a:xfrm>
                <a:off x="5466016" y="1288120"/>
                <a:ext cx="25564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E7F1EE33-E57E-48F0-ACB7-A08E225066BE}"/>
                  </a:ext>
                </a:extLst>
              </p:cNvPr>
              <p:cNvSpPr txBox="1"/>
              <p:nvPr/>
            </p:nvSpPr>
            <p:spPr>
              <a:xfrm>
                <a:off x="10487877"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5" name="文字方塊 94">
                <a:extLst>
                  <a:ext uri="{FF2B5EF4-FFF2-40B4-BE49-F238E27FC236}">
                    <a16:creationId xmlns:a16="http://schemas.microsoft.com/office/drawing/2014/main" id="{E7F1EE33-E57E-48F0-ACB7-A08E225066BE}"/>
                  </a:ext>
                </a:extLst>
              </p:cNvPr>
              <p:cNvSpPr txBox="1">
                <a:spLocks noRot="1" noChangeAspect="1" noMove="1" noResize="1" noEditPoints="1" noAdjustHandles="1" noChangeArrowheads="1" noChangeShapeType="1" noTextEdit="1"/>
              </p:cNvSpPr>
              <p:nvPr/>
            </p:nvSpPr>
            <p:spPr>
              <a:xfrm>
                <a:off x="10487877" y="846584"/>
                <a:ext cx="25564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50658022-78AF-4504-A8FA-7FD67709FF63}"/>
                  </a:ext>
                </a:extLst>
              </p:cNvPr>
              <p:cNvSpPr txBox="1"/>
              <p:nvPr/>
            </p:nvSpPr>
            <p:spPr>
              <a:xfrm>
                <a:off x="3972582" y="42985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6" name="文字方塊 95">
                <a:extLst>
                  <a:ext uri="{FF2B5EF4-FFF2-40B4-BE49-F238E27FC236}">
                    <a16:creationId xmlns:a16="http://schemas.microsoft.com/office/drawing/2014/main" id="{50658022-78AF-4504-A8FA-7FD67709FF63}"/>
                  </a:ext>
                </a:extLst>
              </p:cNvPr>
              <p:cNvSpPr txBox="1">
                <a:spLocks noRot="1" noChangeAspect="1" noMove="1" noResize="1" noEditPoints="1" noAdjustHandles="1" noChangeArrowheads="1" noChangeShapeType="1" noTextEdit="1"/>
              </p:cNvSpPr>
              <p:nvPr/>
            </p:nvSpPr>
            <p:spPr>
              <a:xfrm>
                <a:off x="3972582" y="429857"/>
                <a:ext cx="25564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39C93D3-F2F8-4E8E-B531-B2A1A0FCBC9B}"/>
                  </a:ext>
                </a:extLst>
              </p:cNvPr>
              <p:cNvSpPr txBox="1"/>
              <p:nvPr/>
            </p:nvSpPr>
            <p:spPr>
              <a:xfrm>
                <a:off x="1191218" y="25227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7" name="文字方塊 96">
                <a:extLst>
                  <a:ext uri="{FF2B5EF4-FFF2-40B4-BE49-F238E27FC236}">
                    <a16:creationId xmlns:a16="http://schemas.microsoft.com/office/drawing/2014/main" id="{939C93D3-F2F8-4E8E-B531-B2A1A0FCBC9B}"/>
                  </a:ext>
                </a:extLst>
              </p:cNvPr>
              <p:cNvSpPr txBox="1">
                <a:spLocks noRot="1" noChangeAspect="1" noMove="1" noResize="1" noEditPoints="1" noAdjustHandles="1" noChangeArrowheads="1" noChangeShapeType="1" noTextEdit="1"/>
              </p:cNvSpPr>
              <p:nvPr/>
            </p:nvSpPr>
            <p:spPr>
              <a:xfrm>
                <a:off x="1191218" y="2522701"/>
                <a:ext cx="25564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EF878AD6-F9C1-4277-B628-3A8A6A15C93A}"/>
                  </a:ext>
                </a:extLst>
              </p:cNvPr>
              <p:cNvSpPr txBox="1"/>
              <p:nvPr/>
            </p:nvSpPr>
            <p:spPr>
              <a:xfrm>
                <a:off x="9027039" y="3601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9" name="文字方塊 98">
                <a:extLst>
                  <a:ext uri="{FF2B5EF4-FFF2-40B4-BE49-F238E27FC236}">
                    <a16:creationId xmlns:a16="http://schemas.microsoft.com/office/drawing/2014/main" id="{EF878AD6-F9C1-4277-B628-3A8A6A15C93A}"/>
                  </a:ext>
                </a:extLst>
              </p:cNvPr>
              <p:cNvSpPr txBox="1">
                <a:spLocks noRot="1" noChangeAspect="1" noMove="1" noResize="1" noEditPoints="1" noAdjustHandles="1" noChangeArrowheads="1" noChangeShapeType="1" noTextEdit="1"/>
              </p:cNvSpPr>
              <p:nvPr/>
            </p:nvSpPr>
            <p:spPr>
              <a:xfrm>
                <a:off x="9027039" y="360101"/>
                <a:ext cx="25564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615D286-3227-4A51-B970-F0F2A980E7C0}"/>
                  </a:ext>
                </a:extLst>
              </p:cNvPr>
              <p:cNvSpPr txBox="1"/>
              <p:nvPr/>
            </p:nvSpPr>
            <p:spPr>
              <a:xfrm>
                <a:off x="4424780" y="85387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0" name="文字方塊 99">
                <a:extLst>
                  <a:ext uri="{FF2B5EF4-FFF2-40B4-BE49-F238E27FC236}">
                    <a16:creationId xmlns:a16="http://schemas.microsoft.com/office/drawing/2014/main" id="{2615D286-3227-4A51-B970-F0F2A980E7C0}"/>
                  </a:ext>
                </a:extLst>
              </p:cNvPr>
              <p:cNvSpPr txBox="1">
                <a:spLocks noRot="1" noChangeAspect="1" noMove="1" noResize="1" noEditPoints="1" noAdjustHandles="1" noChangeArrowheads="1" noChangeShapeType="1" noTextEdit="1"/>
              </p:cNvSpPr>
              <p:nvPr/>
            </p:nvSpPr>
            <p:spPr>
              <a:xfrm>
                <a:off x="4424780" y="853877"/>
                <a:ext cx="255646" cy="41549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D8BF6A4-D905-44C6-BF58-0708C4F7CF49}"/>
                  </a:ext>
                </a:extLst>
              </p:cNvPr>
              <p:cNvSpPr txBox="1"/>
              <p:nvPr/>
            </p:nvSpPr>
            <p:spPr>
              <a:xfrm>
                <a:off x="1606642" y="210720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1" name="文字方塊 100">
                <a:extLst>
                  <a:ext uri="{FF2B5EF4-FFF2-40B4-BE49-F238E27FC236}">
                    <a16:creationId xmlns:a16="http://schemas.microsoft.com/office/drawing/2014/main" id="{6D8BF6A4-D905-44C6-BF58-0708C4F7CF49}"/>
                  </a:ext>
                </a:extLst>
              </p:cNvPr>
              <p:cNvSpPr txBox="1">
                <a:spLocks noRot="1" noChangeAspect="1" noMove="1" noResize="1" noEditPoints="1" noAdjustHandles="1" noChangeArrowheads="1" noChangeShapeType="1" noTextEdit="1"/>
              </p:cNvSpPr>
              <p:nvPr/>
            </p:nvSpPr>
            <p:spPr>
              <a:xfrm>
                <a:off x="1606642" y="2107203"/>
                <a:ext cx="255646" cy="41549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A1D20C50-4CDB-49A5-A44C-E12072B44FEC}"/>
                  </a:ext>
                </a:extLst>
              </p:cNvPr>
              <p:cNvSpPr txBox="1"/>
              <p:nvPr/>
            </p:nvSpPr>
            <p:spPr>
              <a:xfrm>
                <a:off x="7103642" y="170174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2" name="文字方塊 101">
                <a:extLst>
                  <a:ext uri="{FF2B5EF4-FFF2-40B4-BE49-F238E27FC236}">
                    <a16:creationId xmlns:a16="http://schemas.microsoft.com/office/drawing/2014/main" id="{A1D20C50-4CDB-49A5-A44C-E12072B44FEC}"/>
                  </a:ext>
                </a:extLst>
              </p:cNvPr>
              <p:cNvSpPr txBox="1">
                <a:spLocks noRot="1" noChangeAspect="1" noMove="1" noResize="1" noEditPoints="1" noAdjustHandles="1" noChangeArrowheads="1" noChangeShapeType="1" noTextEdit="1"/>
              </p:cNvSpPr>
              <p:nvPr/>
            </p:nvSpPr>
            <p:spPr>
              <a:xfrm>
                <a:off x="7103642" y="1701745"/>
                <a:ext cx="255646" cy="41549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14E44FD1-222F-46D6-ABB7-2BC7B7AA8D17}"/>
                  </a:ext>
                </a:extLst>
              </p:cNvPr>
              <p:cNvSpPr txBox="1"/>
              <p:nvPr/>
            </p:nvSpPr>
            <p:spPr>
              <a:xfrm>
                <a:off x="9411072" y="77324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3" name="文字方塊 102">
                <a:extLst>
                  <a:ext uri="{FF2B5EF4-FFF2-40B4-BE49-F238E27FC236}">
                    <a16:creationId xmlns:a16="http://schemas.microsoft.com/office/drawing/2014/main" id="{14E44FD1-222F-46D6-ABB7-2BC7B7AA8D17}"/>
                  </a:ext>
                </a:extLst>
              </p:cNvPr>
              <p:cNvSpPr txBox="1">
                <a:spLocks noRot="1" noChangeAspect="1" noMove="1" noResize="1" noEditPoints="1" noAdjustHandles="1" noChangeArrowheads="1" noChangeShapeType="1" noTextEdit="1"/>
              </p:cNvSpPr>
              <p:nvPr/>
            </p:nvSpPr>
            <p:spPr>
              <a:xfrm>
                <a:off x="9411072" y="773243"/>
                <a:ext cx="255646" cy="41549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D18FA8D-7060-4080-AFA3-3F6A69F57905}"/>
                  </a:ext>
                </a:extLst>
              </p:cNvPr>
              <p:cNvSpPr txBox="1"/>
              <p:nvPr/>
            </p:nvSpPr>
            <p:spPr>
              <a:xfrm>
                <a:off x="4791890" y="126208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4" name="文字方塊 103">
                <a:extLst>
                  <a:ext uri="{FF2B5EF4-FFF2-40B4-BE49-F238E27FC236}">
                    <a16:creationId xmlns:a16="http://schemas.microsoft.com/office/drawing/2014/main" id="{FD18FA8D-7060-4080-AFA3-3F6A69F57905}"/>
                  </a:ext>
                </a:extLst>
              </p:cNvPr>
              <p:cNvSpPr txBox="1">
                <a:spLocks noRot="1" noChangeAspect="1" noMove="1" noResize="1" noEditPoints="1" noAdjustHandles="1" noChangeArrowheads="1" noChangeShapeType="1" noTextEdit="1"/>
              </p:cNvSpPr>
              <p:nvPr/>
            </p:nvSpPr>
            <p:spPr>
              <a:xfrm>
                <a:off x="4791890" y="1262082"/>
                <a:ext cx="255646" cy="41549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B5839993-8B75-4EE7-A2BD-7FA01D6F77DC}"/>
                  </a:ext>
                </a:extLst>
              </p:cNvPr>
              <p:cNvSpPr txBox="1"/>
              <p:nvPr/>
            </p:nvSpPr>
            <p:spPr>
              <a:xfrm>
                <a:off x="2005689" y="16551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5" name="文字方塊 104">
                <a:extLst>
                  <a:ext uri="{FF2B5EF4-FFF2-40B4-BE49-F238E27FC236}">
                    <a16:creationId xmlns:a16="http://schemas.microsoft.com/office/drawing/2014/main" id="{B5839993-8B75-4EE7-A2BD-7FA01D6F77DC}"/>
                  </a:ext>
                </a:extLst>
              </p:cNvPr>
              <p:cNvSpPr txBox="1">
                <a:spLocks noRot="1" noChangeAspect="1" noMove="1" noResize="1" noEditPoints="1" noAdjustHandles="1" noChangeArrowheads="1" noChangeShapeType="1" noTextEdit="1"/>
              </p:cNvSpPr>
              <p:nvPr/>
            </p:nvSpPr>
            <p:spPr>
              <a:xfrm>
                <a:off x="2005689" y="1655105"/>
                <a:ext cx="255646" cy="41549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360B96CD-627F-4EC5-AD0A-ACCB5C60F420}"/>
                  </a:ext>
                </a:extLst>
              </p:cNvPr>
              <p:cNvSpPr txBox="1"/>
              <p:nvPr/>
            </p:nvSpPr>
            <p:spPr>
              <a:xfrm>
                <a:off x="7456408" y="137000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6" name="文字方塊 105">
                <a:extLst>
                  <a:ext uri="{FF2B5EF4-FFF2-40B4-BE49-F238E27FC236}">
                    <a16:creationId xmlns:a16="http://schemas.microsoft.com/office/drawing/2014/main" id="{360B96CD-627F-4EC5-AD0A-ACCB5C60F420}"/>
                  </a:ext>
                </a:extLst>
              </p:cNvPr>
              <p:cNvSpPr txBox="1">
                <a:spLocks noRot="1" noChangeAspect="1" noMove="1" noResize="1" noEditPoints="1" noAdjustHandles="1" noChangeArrowheads="1" noChangeShapeType="1" noTextEdit="1"/>
              </p:cNvSpPr>
              <p:nvPr/>
            </p:nvSpPr>
            <p:spPr>
              <a:xfrm>
                <a:off x="7456408" y="1370007"/>
                <a:ext cx="255646" cy="41549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D4B881D-E948-468F-86A3-372B54A29AF5}"/>
                  </a:ext>
                </a:extLst>
              </p:cNvPr>
              <p:cNvSpPr txBox="1"/>
              <p:nvPr/>
            </p:nvSpPr>
            <p:spPr>
              <a:xfrm>
                <a:off x="9756090" y="10351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7" name="文字方塊 106">
                <a:extLst>
                  <a:ext uri="{FF2B5EF4-FFF2-40B4-BE49-F238E27FC236}">
                    <a16:creationId xmlns:a16="http://schemas.microsoft.com/office/drawing/2014/main" id="{8D4B881D-E948-468F-86A3-372B54A29AF5}"/>
                  </a:ext>
                </a:extLst>
              </p:cNvPr>
              <p:cNvSpPr txBox="1">
                <a:spLocks noRot="1" noChangeAspect="1" noMove="1" noResize="1" noEditPoints="1" noAdjustHandles="1" noChangeArrowheads="1" noChangeShapeType="1" noTextEdit="1"/>
              </p:cNvSpPr>
              <p:nvPr/>
            </p:nvSpPr>
            <p:spPr>
              <a:xfrm>
                <a:off x="9756090" y="1035126"/>
                <a:ext cx="255646" cy="41549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874EA34-75B1-4F7D-A873-5F61DFF3EDDB}"/>
                  </a:ext>
                </a:extLst>
              </p:cNvPr>
              <p:cNvSpPr txBox="1"/>
              <p:nvPr/>
            </p:nvSpPr>
            <p:spPr>
              <a:xfrm>
                <a:off x="5174265" y="16917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8" name="文字方塊 107">
                <a:extLst>
                  <a:ext uri="{FF2B5EF4-FFF2-40B4-BE49-F238E27FC236}">
                    <a16:creationId xmlns:a16="http://schemas.microsoft.com/office/drawing/2014/main" id="{9874EA34-75B1-4F7D-A873-5F61DFF3EDDB}"/>
                  </a:ext>
                </a:extLst>
              </p:cNvPr>
              <p:cNvSpPr txBox="1">
                <a:spLocks noRot="1" noChangeAspect="1" noMove="1" noResize="1" noEditPoints="1" noAdjustHandles="1" noChangeArrowheads="1" noChangeShapeType="1" noTextEdit="1"/>
              </p:cNvSpPr>
              <p:nvPr/>
            </p:nvSpPr>
            <p:spPr>
              <a:xfrm>
                <a:off x="5174265" y="1691705"/>
                <a:ext cx="255646" cy="41549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F1CBFB6-8429-400D-BBC7-960CE30E2562}"/>
                  </a:ext>
                </a:extLst>
              </p:cNvPr>
              <p:cNvSpPr txBox="1"/>
              <p:nvPr/>
            </p:nvSpPr>
            <p:spPr>
              <a:xfrm>
                <a:off x="2415023" y="128624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9" name="文字方塊 108">
                <a:extLst>
                  <a:ext uri="{FF2B5EF4-FFF2-40B4-BE49-F238E27FC236}">
                    <a16:creationId xmlns:a16="http://schemas.microsoft.com/office/drawing/2014/main" id="{CF1CBFB6-8429-400D-BBC7-960CE30E2562}"/>
                  </a:ext>
                </a:extLst>
              </p:cNvPr>
              <p:cNvSpPr txBox="1">
                <a:spLocks noRot="1" noChangeAspect="1" noMove="1" noResize="1" noEditPoints="1" noAdjustHandles="1" noChangeArrowheads="1" noChangeShapeType="1" noTextEdit="1"/>
              </p:cNvSpPr>
              <p:nvPr/>
            </p:nvSpPr>
            <p:spPr>
              <a:xfrm>
                <a:off x="2415023" y="1286247"/>
                <a:ext cx="255646" cy="415498"/>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666ECE9C-46B0-4356-9E2F-421B555F5862}"/>
                  </a:ext>
                </a:extLst>
              </p:cNvPr>
              <p:cNvSpPr txBox="1"/>
              <p:nvPr/>
            </p:nvSpPr>
            <p:spPr>
              <a:xfrm>
                <a:off x="7796621" y="10544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0" name="文字方塊 109">
                <a:extLst>
                  <a:ext uri="{FF2B5EF4-FFF2-40B4-BE49-F238E27FC236}">
                    <a16:creationId xmlns:a16="http://schemas.microsoft.com/office/drawing/2014/main" id="{666ECE9C-46B0-4356-9E2F-421B555F5862}"/>
                  </a:ext>
                </a:extLst>
              </p:cNvPr>
              <p:cNvSpPr txBox="1">
                <a:spLocks noRot="1" noChangeAspect="1" noMove="1" noResize="1" noEditPoints="1" noAdjustHandles="1" noChangeArrowheads="1" noChangeShapeType="1" noTextEdit="1"/>
              </p:cNvSpPr>
              <p:nvPr/>
            </p:nvSpPr>
            <p:spPr>
              <a:xfrm>
                <a:off x="7796621" y="1054428"/>
                <a:ext cx="255646" cy="41549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E29781A-6F82-455E-A174-F673EF6A07A3}"/>
                  </a:ext>
                </a:extLst>
              </p:cNvPr>
              <p:cNvSpPr txBox="1"/>
              <p:nvPr/>
            </p:nvSpPr>
            <p:spPr>
              <a:xfrm>
                <a:off x="10093531" y="139819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1" name="文字方塊 110">
                <a:extLst>
                  <a:ext uri="{FF2B5EF4-FFF2-40B4-BE49-F238E27FC236}">
                    <a16:creationId xmlns:a16="http://schemas.microsoft.com/office/drawing/2014/main" id="{6E29781A-6F82-455E-A174-F673EF6A07A3}"/>
                  </a:ext>
                </a:extLst>
              </p:cNvPr>
              <p:cNvSpPr txBox="1">
                <a:spLocks noRot="1" noChangeAspect="1" noMove="1" noResize="1" noEditPoints="1" noAdjustHandles="1" noChangeArrowheads="1" noChangeShapeType="1" noTextEdit="1"/>
              </p:cNvSpPr>
              <p:nvPr/>
            </p:nvSpPr>
            <p:spPr>
              <a:xfrm>
                <a:off x="10093531" y="1398192"/>
                <a:ext cx="255646" cy="41549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8DF8B498-99EC-45DB-82BD-107CD50B24B5}"/>
                  </a:ext>
                </a:extLst>
              </p:cNvPr>
              <p:cNvSpPr txBox="1"/>
              <p:nvPr/>
            </p:nvSpPr>
            <p:spPr>
              <a:xfrm>
                <a:off x="5637980" y="2174076"/>
                <a:ext cx="210784"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2" name="文字方塊 111">
                <a:extLst>
                  <a:ext uri="{FF2B5EF4-FFF2-40B4-BE49-F238E27FC236}">
                    <a16:creationId xmlns:a16="http://schemas.microsoft.com/office/drawing/2014/main" id="{8DF8B498-99EC-45DB-82BD-107CD50B24B5}"/>
                  </a:ext>
                </a:extLst>
              </p:cNvPr>
              <p:cNvSpPr txBox="1">
                <a:spLocks noRot="1" noChangeAspect="1" noMove="1" noResize="1" noEditPoints="1" noAdjustHandles="1" noChangeArrowheads="1" noChangeShapeType="1" noTextEdit="1"/>
              </p:cNvSpPr>
              <p:nvPr/>
            </p:nvSpPr>
            <p:spPr>
              <a:xfrm>
                <a:off x="5637980" y="2174076"/>
                <a:ext cx="210784" cy="415498"/>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256042A-1B0F-4E1A-B8E1-FFC57D6628B6}"/>
                  </a:ext>
                </a:extLst>
              </p:cNvPr>
              <p:cNvSpPr txBox="1"/>
              <p:nvPr/>
            </p:nvSpPr>
            <p:spPr>
              <a:xfrm>
                <a:off x="2808750" y="77617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3" name="文字方塊 112">
                <a:extLst>
                  <a:ext uri="{FF2B5EF4-FFF2-40B4-BE49-F238E27FC236}">
                    <a16:creationId xmlns:a16="http://schemas.microsoft.com/office/drawing/2014/main" id="{2256042A-1B0F-4E1A-B8E1-FFC57D6628B6}"/>
                  </a:ext>
                </a:extLst>
              </p:cNvPr>
              <p:cNvSpPr txBox="1">
                <a:spLocks noRot="1" noChangeAspect="1" noMove="1" noResize="1" noEditPoints="1" noAdjustHandles="1" noChangeArrowheads="1" noChangeShapeType="1" noTextEdit="1"/>
              </p:cNvSpPr>
              <p:nvPr/>
            </p:nvSpPr>
            <p:spPr>
              <a:xfrm>
                <a:off x="2808750" y="776178"/>
                <a:ext cx="255646" cy="415498"/>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5AB01673-A4AD-4C08-8B1B-20D40FCA7524}"/>
                  </a:ext>
                </a:extLst>
              </p:cNvPr>
              <p:cNvSpPr txBox="1"/>
              <p:nvPr/>
            </p:nvSpPr>
            <p:spPr>
              <a:xfrm>
                <a:off x="8126485" y="7319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4" name="文字方塊 113">
                <a:extLst>
                  <a:ext uri="{FF2B5EF4-FFF2-40B4-BE49-F238E27FC236}">
                    <a16:creationId xmlns:a16="http://schemas.microsoft.com/office/drawing/2014/main" id="{5AB01673-A4AD-4C08-8B1B-20D40FCA7524}"/>
                  </a:ext>
                </a:extLst>
              </p:cNvPr>
              <p:cNvSpPr txBox="1">
                <a:spLocks noRot="1" noChangeAspect="1" noMove="1" noResize="1" noEditPoints="1" noAdjustHandles="1" noChangeArrowheads="1" noChangeShapeType="1" noTextEdit="1"/>
              </p:cNvSpPr>
              <p:nvPr/>
            </p:nvSpPr>
            <p:spPr>
              <a:xfrm>
                <a:off x="8126485" y="731920"/>
                <a:ext cx="255646" cy="415498"/>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BEC37DB9-1BA6-4BE2-BE2F-756D24660E0E}"/>
                  </a:ext>
                </a:extLst>
              </p:cNvPr>
              <p:cNvSpPr txBox="1"/>
              <p:nvPr/>
            </p:nvSpPr>
            <p:spPr>
              <a:xfrm>
                <a:off x="10385878" y="17174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5" name="文字方塊 114">
                <a:extLst>
                  <a:ext uri="{FF2B5EF4-FFF2-40B4-BE49-F238E27FC236}">
                    <a16:creationId xmlns:a16="http://schemas.microsoft.com/office/drawing/2014/main" id="{BEC37DB9-1BA6-4BE2-BE2F-756D24660E0E}"/>
                  </a:ext>
                </a:extLst>
              </p:cNvPr>
              <p:cNvSpPr txBox="1">
                <a:spLocks noRot="1" noChangeAspect="1" noMove="1" noResize="1" noEditPoints="1" noAdjustHandles="1" noChangeArrowheads="1" noChangeShapeType="1" noTextEdit="1"/>
              </p:cNvSpPr>
              <p:nvPr/>
            </p:nvSpPr>
            <p:spPr>
              <a:xfrm>
                <a:off x="10385878" y="1717426"/>
                <a:ext cx="255646" cy="415498"/>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AAC204F8-02EE-4597-B5BC-15E40A3E640D}"/>
                  </a:ext>
                </a:extLst>
              </p:cNvPr>
              <p:cNvSpPr txBox="1"/>
              <p:nvPr/>
            </p:nvSpPr>
            <p:spPr>
              <a:xfrm>
                <a:off x="6029874" y="262015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6" name="文字方塊 115">
                <a:extLst>
                  <a:ext uri="{FF2B5EF4-FFF2-40B4-BE49-F238E27FC236}">
                    <a16:creationId xmlns:a16="http://schemas.microsoft.com/office/drawing/2014/main" id="{AAC204F8-02EE-4597-B5BC-15E40A3E640D}"/>
                  </a:ext>
                </a:extLst>
              </p:cNvPr>
              <p:cNvSpPr txBox="1">
                <a:spLocks noRot="1" noChangeAspect="1" noMove="1" noResize="1" noEditPoints="1" noAdjustHandles="1" noChangeArrowheads="1" noChangeShapeType="1" noTextEdit="1"/>
              </p:cNvSpPr>
              <p:nvPr/>
            </p:nvSpPr>
            <p:spPr>
              <a:xfrm>
                <a:off x="6029874" y="2620150"/>
                <a:ext cx="255646" cy="415498"/>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83B0157-C577-4D83-83CD-AAE8C2FE9D39}"/>
                  </a:ext>
                </a:extLst>
              </p:cNvPr>
              <p:cNvSpPr txBox="1"/>
              <p:nvPr/>
            </p:nvSpPr>
            <p:spPr>
              <a:xfrm>
                <a:off x="3173559" y="48434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7" name="文字方塊 116">
                <a:extLst>
                  <a:ext uri="{FF2B5EF4-FFF2-40B4-BE49-F238E27FC236}">
                    <a16:creationId xmlns:a16="http://schemas.microsoft.com/office/drawing/2014/main" id="{983B0157-C577-4D83-83CD-AAE8C2FE9D39}"/>
                  </a:ext>
                </a:extLst>
              </p:cNvPr>
              <p:cNvSpPr txBox="1">
                <a:spLocks noRot="1" noChangeAspect="1" noMove="1" noResize="1" noEditPoints="1" noAdjustHandles="1" noChangeArrowheads="1" noChangeShapeType="1" noTextEdit="1"/>
              </p:cNvSpPr>
              <p:nvPr/>
            </p:nvSpPr>
            <p:spPr>
              <a:xfrm>
                <a:off x="3173559" y="484346"/>
                <a:ext cx="255646" cy="41549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A4131BA-C36E-48F7-A8DC-B89F76534DF5}"/>
                  </a:ext>
                </a:extLst>
              </p:cNvPr>
              <p:cNvSpPr txBox="1"/>
              <p:nvPr/>
            </p:nvSpPr>
            <p:spPr>
              <a:xfrm>
                <a:off x="8447407" y="3796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8" name="文字方塊 117">
                <a:extLst>
                  <a:ext uri="{FF2B5EF4-FFF2-40B4-BE49-F238E27FC236}">
                    <a16:creationId xmlns:a16="http://schemas.microsoft.com/office/drawing/2014/main" id="{8A4131BA-C36E-48F7-A8DC-B89F76534DF5}"/>
                  </a:ext>
                </a:extLst>
              </p:cNvPr>
              <p:cNvSpPr txBox="1">
                <a:spLocks noRot="1" noChangeAspect="1" noMove="1" noResize="1" noEditPoints="1" noAdjustHandles="1" noChangeArrowheads="1" noChangeShapeType="1" noTextEdit="1"/>
              </p:cNvSpPr>
              <p:nvPr/>
            </p:nvSpPr>
            <p:spPr>
              <a:xfrm>
                <a:off x="8447407" y="379628"/>
                <a:ext cx="255646" cy="41549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089EAA9-3C70-4479-B92B-AE501D1ED6F4}"/>
                  </a:ext>
                </a:extLst>
              </p:cNvPr>
              <p:cNvSpPr txBox="1"/>
              <p:nvPr/>
            </p:nvSpPr>
            <p:spPr>
              <a:xfrm>
                <a:off x="1463386" y="3642742"/>
                <a:ext cx="30559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0" name="文字方塊 119">
                <a:extLst>
                  <a:ext uri="{FF2B5EF4-FFF2-40B4-BE49-F238E27FC236}">
                    <a16:creationId xmlns:a16="http://schemas.microsoft.com/office/drawing/2014/main" id="{0089EAA9-3C70-4479-B92B-AE501D1ED6F4}"/>
                  </a:ext>
                </a:extLst>
              </p:cNvPr>
              <p:cNvSpPr txBox="1">
                <a:spLocks noRot="1" noChangeAspect="1" noMove="1" noResize="1" noEditPoints="1" noAdjustHandles="1" noChangeArrowheads="1" noChangeShapeType="1" noTextEdit="1"/>
              </p:cNvSpPr>
              <p:nvPr/>
            </p:nvSpPr>
            <p:spPr>
              <a:xfrm>
                <a:off x="1463386" y="3642742"/>
                <a:ext cx="305596" cy="41549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27D9BDC6-F97D-4916-8595-360CDF7768BF}"/>
                  </a:ext>
                </a:extLst>
              </p:cNvPr>
              <p:cNvSpPr txBox="1"/>
              <p:nvPr/>
            </p:nvSpPr>
            <p:spPr>
              <a:xfrm>
                <a:off x="2306235" y="3642742"/>
                <a:ext cx="310918"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1" name="文字方塊 120">
                <a:extLst>
                  <a:ext uri="{FF2B5EF4-FFF2-40B4-BE49-F238E27FC236}">
                    <a16:creationId xmlns:a16="http://schemas.microsoft.com/office/drawing/2014/main" id="{27D9BDC6-F97D-4916-8595-360CDF7768BF}"/>
                  </a:ext>
                </a:extLst>
              </p:cNvPr>
              <p:cNvSpPr txBox="1">
                <a:spLocks noRot="1" noChangeAspect="1" noMove="1" noResize="1" noEditPoints="1" noAdjustHandles="1" noChangeArrowheads="1" noChangeShapeType="1" noTextEdit="1"/>
              </p:cNvSpPr>
              <p:nvPr/>
            </p:nvSpPr>
            <p:spPr>
              <a:xfrm>
                <a:off x="2306235" y="3642742"/>
                <a:ext cx="310918" cy="41549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F73237A6-0B93-4E90-8A33-8F816D2FF27E}"/>
                  </a:ext>
                </a:extLst>
              </p:cNvPr>
              <p:cNvSpPr txBox="1"/>
              <p:nvPr/>
            </p:nvSpPr>
            <p:spPr>
              <a:xfrm>
                <a:off x="3154406"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2" name="文字方塊 121">
                <a:extLst>
                  <a:ext uri="{FF2B5EF4-FFF2-40B4-BE49-F238E27FC236}">
                    <a16:creationId xmlns:a16="http://schemas.microsoft.com/office/drawing/2014/main" id="{F73237A6-0B93-4E90-8A33-8F816D2FF27E}"/>
                  </a:ext>
                </a:extLst>
              </p:cNvPr>
              <p:cNvSpPr txBox="1">
                <a:spLocks noRot="1" noChangeAspect="1" noMove="1" noResize="1" noEditPoints="1" noAdjustHandles="1" noChangeArrowheads="1" noChangeShapeType="1" noTextEdit="1"/>
              </p:cNvSpPr>
              <p:nvPr/>
            </p:nvSpPr>
            <p:spPr>
              <a:xfrm>
                <a:off x="3154406" y="3642742"/>
                <a:ext cx="310919" cy="41549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5D5DB88C-148D-4728-B19F-3DF9DCFAFF0A}"/>
                  </a:ext>
                </a:extLst>
              </p:cNvPr>
              <p:cNvSpPr txBox="1"/>
              <p:nvPr/>
            </p:nvSpPr>
            <p:spPr>
              <a:xfrm>
                <a:off x="4002578"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3" name="文字方塊 122">
                <a:extLst>
                  <a:ext uri="{FF2B5EF4-FFF2-40B4-BE49-F238E27FC236}">
                    <a16:creationId xmlns:a16="http://schemas.microsoft.com/office/drawing/2014/main" id="{5D5DB88C-148D-4728-B19F-3DF9DCFAFF0A}"/>
                  </a:ext>
                </a:extLst>
              </p:cNvPr>
              <p:cNvSpPr txBox="1">
                <a:spLocks noRot="1" noChangeAspect="1" noMove="1" noResize="1" noEditPoints="1" noAdjustHandles="1" noChangeArrowheads="1" noChangeShapeType="1" noTextEdit="1"/>
              </p:cNvSpPr>
              <p:nvPr/>
            </p:nvSpPr>
            <p:spPr>
              <a:xfrm>
                <a:off x="4002578" y="3642742"/>
                <a:ext cx="310919" cy="41549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10B2E2C-DCE3-4ECE-BBEA-195A191AC623}"/>
                  </a:ext>
                </a:extLst>
              </p:cNvPr>
              <p:cNvSpPr txBox="1"/>
              <p:nvPr/>
            </p:nvSpPr>
            <p:spPr>
              <a:xfrm>
                <a:off x="4850750"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4" name="文字方塊 123">
                <a:extLst>
                  <a:ext uri="{FF2B5EF4-FFF2-40B4-BE49-F238E27FC236}">
                    <a16:creationId xmlns:a16="http://schemas.microsoft.com/office/drawing/2014/main" id="{510B2E2C-DCE3-4ECE-BBEA-195A191AC623}"/>
                  </a:ext>
                </a:extLst>
              </p:cNvPr>
              <p:cNvSpPr txBox="1">
                <a:spLocks noRot="1" noChangeAspect="1" noMove="1" noResize="1" noEditPoints="1" noAdjustHandles="1" noChangeArrowheads="1" noChangeShapeType="1" noTextEdit="1"/>
              </p:cNvSpPr>
              <p:nvPr/>
            </p:nvSpPr>
            <p:spPr>
              <a:xfrm>
                <a:off x="4850750" y="3642742"/>
                <a:ext cx="310919" cy="41549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FF0C6C09-6A02-4372-ADCF-90BE59607605}"/>
                  </a:ext>
                </a:extLst>
              </p:cNvPr>
              <p:cNvSpPr txBox="1"/>
              <p:nvPr/>
            </p:nvSpPr>
            <p:spPr>
              <a:xfrm>
                <a:off x="5698923" y="3705758"/>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5" name="文字方塊 124">
                <a:extLst>
                  <a:ext uri="{FF2B5EF4-FFF2-40B4-BE49-F238E27FC236}">
                    <a16:creationId xmlns:a16="http://schemas.microsoft.com/office/drawing/2014/main" id="{FF0C6C09-6A02-4372-ADCF-90BE59607605}"/>
                  </a:ext>
                </a:extLst>
              </p:cNvPr>
              <p:cNvSpPr txBox="1">
                <a:spLocks noRot="1" noChangeAspect="1" noMove="1" noResize="1" noEditPoints="1" noAdjustHandles="1" noChangeArrowheads="1" noChangeShapeType="1" noTextEdit="1"/>
              </p:cNvSpPr>
              <p:nvPr/>
            </p:nvSpPr>
            <p:spPr>
              <a:xfrm>
                <a:off x="5698923" y="3705758"/>
                <a:ext cx="310919" cy="415498"/>
              </a:xfrm>
              <a:prstGeom prst="rect">
                <a:avLst/>
              </a:prstGeom>
              <a:blipFill>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7BBA26AC-0FD2-4A00-BC20-E20334110DD9}"/>
                  </a:ext>
                </a:extLst>
              </p:cNvPr>
              <p:cNvSpPr txBox="1"/>
              <p:nvPr/>
            </p:nvSpPr>
            <p:spPr>
              <a:xfrm>
                <a:off x="63037" y="4075695"/>
                <a:ext cx="7337266" cy="10633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1</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=0+</m:t>
                                  </m:r>
                                  <m:r>
                                    <a:rPr lang="en-US" altLang="zh-TW" sz="1400" b="0" i="1" smtClean="0">
                                      <a:latin typeface="Cambria Math" panose="02040503050406030204" pitchFamily="18" charset="0"/>
                                    </a:rPr>
                                    <m:t>2430</m:t>
                                  </m:r>
                                  <m:r>
                                    <a:rPr lang="en-US" altLang="zh-TW" sz="1400" i="1">
                                      <a:latin typeface="Cambria Math" panose="02040503050406030204" pitchFamily="18" charset="0"/>
                                    </a:rPr>
                                    <m:t>+</m:t>
                                  </m:r>
                                  <m:r>
                                    <a:rPr lang="en-US" altLang="zh-TW" sz="1400" b="0" i="1" smtClean="0">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4930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1, </m:t>
                                      </m:r>
                                      <m:r>
                                        <a:rPr lang="en-US" altLang="zh-TW" sz="1400" b="0" i="1" smtClean="0">
                                          <a:latin typeface="Cambria Math" panose="02040503050406030204" pitchFamily="18" charset="0"/>
                                        </a:rPr>
                                        <m:t>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15</m:t>
                                  </m:r>
                                  <m:r>
                                    <a:rPr lang="en-US" altLang="zh-TW" sz="1400" i="1">
                                      <a:latin typeface="Cambria Math" panose="02040503050406030204" pitchFamily="18" charset="0"/>
                                    </a:rPr>
                                    <m:t>0+</m:t>
                                  </m:r>
                                  <m:r>
                                    <a:rPr lang="en-US" altLang="zh-TW" sz="1400" b="0" i="1" smtClean="0">
                                      <a:latin typeface="Cambria Math" panose="02040503050406030204" pitchFamily="18" charset="0"/>
                                    </a:rPr>
                                    <m:t>930</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1830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330</m:t>
                                  </m:r>
                                  <m:r>
                                    <a:rPr lang="en-US" altLang="zh-TW" sz="1400" i="1">
                                      <a:latin typeface="Cambria Math" panose="02040503050406030204" pitchFamily="18" charset="0"/>
                                    </a:rPr>
                                    <m:t>+</m:t>
                                  </m:r>
                                  <m:r>
                                    <a:rPr lang="en-US" altLang="zh-TW" sz="1400" b="0" i="1" smtClean="0">
                                      <a:latin typeface="Cambria Math" panose="02040503050406030204" pitchFamily="18" charset="0"/>
                                    </a:rPr>
                                    <m:t>3000</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∙1</m:t>
                                  </m:r>
                                  <m:r>
                                    <a:rPr lang="en-US" altLang="zh-TW" sz="1400" b="0" i="1" smtClean="0">
                                      <a:latin typeface="Cambria Math" panose="02040503050406030204" pitchFamily="18" charset="0"/>
                                      <a:ea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6330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5</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405</m:t>
                                  </m:r>
                                  <m:r>
                                    <a:rPr lang="en-US" altLang="zh-TW" sz="1400" i="1">
                                      <a:latin typeface="Cambria Math" panose="02040503050406030204" pitchFamily="18" charset="0"/>
                                    </a:rPr>
                                    <m:t>+0+5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1655</m:t>
                                  </m:r>
                                </m:e>
                              </m:eqArr>
                            </m:e>
                          </m:d>
                        </m:e>
                      </m:func>
                    </m:oMath>
                  </m:oMathPara>
                </a14:m>
                <a:endParaRPr lang="zh-TW" altLang="en-US" sz="1400" dirty="0"/>
              </a:p>
            </p:txBody>
          </p:sp>
        </mc:Choice>
        <mc:Fallback xmlns="">
          <p:sp>
            <p:nvSpPr>
              <p:cNvPr id="79" name="文字方塊 78">
                <a:extLst>
                  <a:ext uri="{FF2B5EF4-FFF2-40B4-BE49-F238E27FC236}">
                    <a16:creationId xmlns:a16="http://schemas.microsoft.com/office/drawing/2014/main" id="{7BBA26AC-0FD2-4A00-BC20-E20334110DD9}"/>
                  </a:ext>
                </a:extLst>
              </p:cNvPr>
              <p:cNvSpPr txBox="1">
                <a:spLocks noRot="1" noChangeAspect="1" noMove="1" noResize="1" noEditPoints="1" noAdjustHandles="1" noChangeArrowheads="1" noChangeShapeType="1" noTextEdit="1"/>
              </p:cNvSpPr>
              <p:nvPr/>
            </p:nvSpPr>
            <p:spPr>
              <a:xfrm>
                <a:off x="63037" y="4075695"/>
                <a:ext cx="7337266" cy="1063368"/>
              </a:xfrm>
              <a:prstGeom prst="rect">
                <a:avLst/>
              </a:prstGeom>
              <a:blipFill>
                <a:blip r:embed="rId3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122AE800-1C59-4F39-B3B4-9830C8816D19}"/>
                  </a:ext>
                </a:extLst>
              </p:cNvPr>
              <p:cNvSpPr txBox="1"/>
              <p:nvPr/>
            </p:nvSpPr>
            <p:spPr>
              <a:xfrm>
                <a:off x="132145" y="329366"/>
                <a:ext cx="24180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5, 10, 3, 12, 5, 50, 6</m:t>
                          </m:r>
                        </m:e>
                      </m:d>
                    </m:oMath>
                  </m:oMathPara>
                </a14:m>
                <a:endParaRPr lang="zh-TW" altLang="en-US" dirty="0"/>
              </a:p>
            </p:txBody>
          </p:sp>
        </mc:Choice>
        <mc:Fallback xmlns="">
          <p:sp>
            <p:nvSpPr>
              <p:cNvPr id="88" name="文字方塊 87">
                <a:extLst>
                  <a:ext uri="{FF2B5EF4-FFF2-40B4-BE49-F238E27FC236}">
                    <a16:creationId xmlns:a16="http://schemas.microsoft.com/office/drawing/2014/main" id="{122AE800-1C59-4F39-B3B4-9830C8816D19}"/>
                  </a:ext>
                </a:extLst>
              </p:cNvPr>
              <p:cNvSpPr txBox="1">
                <a:spLocks noRot="1" noChangeAspect="1" noMove="1" noResize="1" noEditPoints="1" noAdjustHandles="1" noChangeArrowheads="1" noChangeShapeType="1" noTextEdit="1"/>
              </p:cNvSpPr>
              <p:nvPr/>
            </p:nvSpPr>
            <p:spPr>
              <a:xfrm>
                <a:off x="132145" y="329366"/>
                <a:ext cx="2418071" cy="369332"/>
              </a:xfrm>
              <a:prstGeom prst="rect">
                <a:avLst/>
              </a:prstGeom>
              <a:blipFill>
                <a:blip r:embed="rId3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71121EF-56C0-4708-83D6-72F2021842DE}"/>
                  </a:ext>
                </a:extLst>
              </p:cNvPr>
              <p:cNvSpPr txBox="1"/>
              <p:nvPr/>
            </p:nvSpPr>
            <p:spPr>
              <a:xfrm>
                <a:off x="413185"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0</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8" name="文字方塊 7">
                <a:extLst>
                  <a:ext uri="{FF2B5EF4-FFF2-40B4-BE49-F238E27FC236}">
                    <a16:creationId xmlns:a16="http://schemas.microsoft.com/office/drawing/2014/main" id="{F71121EF-56C0-4708-83D6-72F2021842DE}"/>
                  </a:ext>
                </a:extLst>
              </p:cNvPr>
              <p:cNvSpPr txBox="1">
                <a:spLocks noRot="1" noChangeAspect="1" noMove="1" noResize="1" noEditPoints="1" noAdjustHandles="1" noChangeArrowheads="1" noChangeShapeType="1" noTextEdit="1"/>
              </p:cNvSpPr>
              <p:nvPr/>
            </p:nvSpPr>
            <p:spPr>
              <a:xfrm>
                <a:off x="413185" y="515644"/>
                <a:ext cx="285976" cy="415498"/>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B644F4C7-3990-4776-989B-394B15DADF7B}"/>
                  </a:ext>
                </a:extLst>
              </p:cNvPr>
              <p:cNvSpPr txBox="1"/>
              <p:nvPr/>
            </p:nvSpPr>
            <p:spPr>
              <a:xfrm>
                <a:off x="708021"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8" name="文字方塊 97">
                <a:extLst>
                  <a:ext uri="{FF2B5EF4-FFF2-40B4-BE49-F238E27FC236}">
                    <a16:creationId xmlns:a16="http://schemas.microsoft.com/office/drawing/2014/main" id="{B644F4C7-3990-4776-989B-394B15DADF7B}"/>
                  </a:ext>
                </a:extLst>
              </p:cNvPr>
              <p:cNvSpPr txBox="1">
                <a:spLocks noRot="1" noChangeAspect="1" noMove="1" noResize="1" noEditPoints="1" noAdjustHandles="1" noChangeArrowheads="1" noChangeShapeType="1" noTextEdit="1"/>
              </p:cNvSpPr>
              <p:nvPr/>
            </p:nvSpPr>
            <p:spPr>
              <a:xfrm>
                <a:off x="708021" y="515644"/>
                <a:ext cx="285976" cy="415498"/>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CB93E0F4-A865-4D76-83FB-46D48B5AF513}"/>
                  </a:ext>
                </a:extLst>
              </p:cNvPr>
              <p:cNvSpPr txBox="1"/>
              <p:nvPr/>
            </p:nvSpPr>
            <p:spPr>
              <a:xfrm>
                <a:off x="983689"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9" name="文字方塊 118">
                <a:extLst>
                  <a:ext uri="{FF2B5EF4-FFF2-40B4-BE49-F238E27FC236}">
                    <a16:creationId xmlns:a16="http://schemas.microsoft.com/office/drawing/2014/main" id="{CB93E0F4-A865-4D76-83FB-46D48B5AF513}"/>
                  </a:ext>
                </a:extLst>
              </p:cNvPr>
              <p:cNvSpPr txBox="1">
                <a:spLocks noRot="1" noChangeAspect="1" noMove="1" noResize="1" noEditPoints="1" noAdjustHandles="1" noChangeArrowheads="1" noChangeShapeType="1" noTextEdit="1"/>
              </p:cNvSpPr>
              <p:nvPr/>
            </p:nvSpPr>
            <p:spPr>
              <a:xfrm>
                <a:off x="983689" y="515644"/>
                <a:ext cx="285976" cy="415498"/>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11E8C13-EB95-4CF6-AF62-E7CC7EE87971}"/>
                  </a:ext>
                </a:extLst>
              </p:cNvPr>
              <p:cNvSpPr txBox="1"/>
              <p:nvPr/>
            </p:nvSpPr>
            <p:spPr>
              <a:xfrm>
                <a:off x="1247782"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6" name="文字方塊 125">
                <a:extLst>
                  <a:ext uri="{FF2B5EF4-FFF2-40B4-BE49-F238E27FC236}">
                    <a16:creationId xmlns:a16="http://schemas.microsoft.com/office/drawing/2014/main" id="{C11E8C13-EB95-4CF6-AF62-E7CC7EE87971}"/>
                  </a:ext>
                </a:extLst>
              </p:cNvPr>
              <p:cNvSpPr txBox="1">
                <a:spLocks noRot="1" noChangeAspect="1" noMove="1" noResize="1" noEditPoints="1" noAdjustHandles="1" noChangeArrowheads="1" noChangeShapeType="1" noTextEdit="1"/>
              </p:cNvSpPr>
              <p:nvPr/>
            </p:nvSpPr>
            <p:spPr>
              <a:xfrm>
                <a:off x="1247782" y="507298"/>
                <a:ext cx="285976" cy="415498"/>
              </a:xfrm>
              <a:prstGeom prst="rect">
                <a:avLst/>
              </a:prstGeom>
              <a:blipFill>
                <a:blip r:embed="rId4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FF600F8-D550-4FAE-AC61-E608D191725D}"/>
                  </a:ext>
                </a:extLst>
              </p:cNvPr>
              <p:cNvSpPr txBox="1"/>
              <p:nvPr/>
            </p:nvSpPr>
            <p:spPr>
              <a:xfrm>
                <a:off x="1532520"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7" name="文字方塊 126">
                <a:extLst>
                  <a:ext uri="{FF2B5EF4-FFF2-40B4-BE49-F238E27FC236}">
                    <a16:creationId xmlns:a16="http://schemas.microsoft.com/office/drawing/2014/main" id="{BFF600F8-D550-4FAE-AC61-E608D191725D}"/>
                  </a:ext>
                </a:extLst>
              </p:cNvPr>
              <p:cNvSpPr txBox="1">
                <a:spLocks noRot="1" noChangeAspect="1" noMove="1" noResize="1" noEditPoints="1" noAdjustHandles="1" noChangeArrowheads="1" noChangeShapeType="1" noTextEdit="1"/>
              </p:cNvSpPr>
              <p:nvPr/>
            </p:nvSpPr>
            <p:spPr>
              <a:xfrm>
                <a:off x="1532520" y="507298"/>
                <a:ext cx="285976" cy="415498"/>
              </a:xfrm>
              <a:prstGeom prst="rect">
                <a:avLst/>
              </a:prstGeom>
              <a:blipFill>
                <a:blip r:embed="rId4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82CE6AA7-EBFF-4F2E-866B-074B60435544}"/>
                  </a:ext>
                </a:extLst>
              </p:cNvPr>
              <p:cNvSpPr txBox="1"/>
              <p:nvPr/>
            </p:nvSpPr>
            <p:spPr>
              <a:xfrm>
                <a:off x="1800111" y="509232"/>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8" name="文字方塊 127">
                <a:extLst>
                  <a:ext uri="{FF2B5EF4-FFF2-40B4-BE49-F238E27FC236}">
                    <a16:creationId xmlns:a16="http://schemas.microsoft.com/office/drawing/2014/main" id="{82CE6AA7-EBFF-4F2E-866B-074B60435544}"/>
                  </a:ext>
                </a:extLst>
              </p:cNvPr>
              <p:cNvSpPr txBox="1">
                <a:spLocks noRot="1" noChangeAspect="1" noMove="1" noResize="1" noEditPoints="1" noAdjustHandles="1" noChangeArrowheads="1" noChangeShapeType="1" noTextEdit="1"/>
              </p:cNvSpPr>
              <p:nvPr/>
            </p:nvSpPr>
            <p:spPr>
              <a:xfrm>
                <a:off x="1800111" y="509232"/>
                <a:ext cx="285976" cy="415498"/>
              </a:xfrm>
              <a:prstGeom prst="rect">
                <a:avLst/>
              </a:prstGeom>
              <a:blipFill>
                <a:blip r:embed="rId4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3C9D1370-9462-4981-AF8E-3272176C2EFB}"/>
                  </a:ext>
                </a:extLst>
              </p:cNvPr>
              <p:cNvSpPr txBox="1"/>
              <p:nvPr/>
            </p:nvSpPr>
            <p:spPr>
              <a:xfrm>
                <a:off x="2064204" y="51757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9" name="文字方塊 128">
                <a:extLst>
                  <a:ext uri="{FF2B5EF4-FFF2-40B4-BE49-F238E27FC236}">
                    <a16:creationId xmlns:a16="http://schemas.microsoft.com/office/drawing/2014/main" id="{3C9D1370-9462-4981-AF8E-3272176C2EFB}"/>
                  </a:ext>
                </a:extLst>
              </p:cNvPr>
              <p:cNvSpPr txBox="1">
                <a:spLocks noRot="1" noChangeAspect="1" noMove="1" noResize="1" noEditPoints="1" noAdjustHandles="1" noChangeArrowheads="1" noChangeShapeType="1" noTextEdit="1"/>
              </p:cNvSpPr>
              <p:nvPr/>
            </p:nvSpPr>
            <p:spPr>
              <a:xfrm>
                <a:off x="2064204" y="517578"/>
                <a:ext cx="285976" cy="415498"/>
              </a:xfrm>
              <a:prstGeom prst="rect">
                <a:avLst/>
              </a:prstGeom>
              <a:blipFill>
                <a:blip r:embed="rId4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360F8FC3-42F2-43C3-8173-0E96BD78EC17}"/>
                  </a:ext>
                </a:extLst>
              </p:cNvPr>
              <p:cNvSpPr txBox="1"/>
              <p:nvPr/>
            </p:nvSpPr>
            <p:spPr>
              <a:xfrm>
                <a:off x="65923" y="5204898"/>
                <a:ext cx="7337266" cy="10633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=0+</m:t>
                                  </m:r>
                                  <m:r>
                                    <a:rPr lang="en-US" altLang="zh-TW" sz="1400" b="0" i="1" smtClean="0">
                                      <a:latin typeface="Cambria Math" panose="02040503050406030204" pitchFamily="18" charset="0"/>
                                    </a:rPr>
                                    <m:t>1770</m:t>
                                  </m:r>
                                  <m:r>
                                    <a:rPr lang="en-US" altLang="zh-TW" sz="1400" i="1">
                                      <a:latin typeface="Cambria Math" panose="02040503050406030204" pitchFamily="18" charset="0"/>
                                    </a:rPr>
                                    <m:t>+</m:t>
                                  </m:r>
                                  <m:r>
                                    <a:rPr lang="en-US" altLang="zh-TW" sz="1400" b="0" i="1" smtClean="0">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1950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36</m:t>
                                  </m:r>
                                  <m:r>
                                    <a:rPr lang="en-US" altLang="zh-TW" sz="1400" i="1">
                                      <a:latin typeface="Cambria Math" panose="02040503050406030204" pitchFamily="18" charset="0"/>
                                    </a:rPr>
                                    <m:t>0+</m:t>
                                  </m:r>
                                  <m:r>
                                    <a:rPr lang="en-US" altLang="zh-TW" sz="1400" b="0" i="1" smtClean="0">
                                      <a:latin typeface="Cambria Math" panose="02040503050406030204" pitchFamily="18" charset="0"/>
                                    </a:rPr>
                                    <m:t>1860</m:t>
                                  </m:r>
                                  <m:r>
                                    <a:rPr lang="en-US" altLang="zh-TW" sz="1400" i="1">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2940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330</m:t>
                                  </m:r>
                                  <m:r>
                                    <a:rPr lang="en-US" altLang="zh-TW" sz="1400" i="1">
                                      <a:latin typeface="Cambria Math" panose="02040503050406030204" pitchFamily="18" charset="0"/>
                                    </a:rPr>
                                    <m:t>+</m:t>
                                  </m:r>
                                  <m:r>
                                    <a:rPr lang="en-US" altLang="zh-TW" sz="1400" b="0" i="1" smtClean="0">
                                      <a:latin typeface="Cambria Math" panose="02040503050406030204" pitchFamily="18" charset="0"/>
                                    </a:rPr>
                                    <m:t>1500</m:t>
                                  </m:r>
                                  <m:r>
                                    <a:rPr lang="en-US" altLang="zh-TW" sz="1400" i="1">
                                      <a:latin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2130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2, 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6</m:t>
                                      </m:r>
                                      <m:r>
                                        <a:rPr lang="en-US" altLang="zh-TW" sz="1400" i="1">
                                          <a:latin typeface="Cambria Math" panose="02040503050406030204" pitchFamily="18" charset="0"/>
                                        </a:rPr>
                                        <m:t>, 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2430</m:t>
                                  </m:r>
                                  <m:r>
                                    <a:rPr lang="en-US" altLang="zh-TW" sz="1400" i="1">
                                      <a:latin typeface="Cambria Math" panose="02040503050406030204" pitchFamily="18" charset="0"/>
                                    </a:rPr>
                                    <m:t>+0+10</m:t>
                                  </m:r>
                                  <m:r>
                                    <a:rPr lang="en-US" altLang="zh-TW" sz="1400" i="1">
                                      <a:latin typeface="Cambria Math" panose="02040503050406030204" pitchFamily="18" charset="0"/>
                                      <a:ea typeface="Cambria Math" panose="02040503050406030204" pitchFamily="18" charset="0"/>
                                    </a:rPr>
                                    <m:t>∙5</m:t>
                                  </m:r>
                                  <m:r>
                                    <a:rPr lang="en-US" altLang="zh-TW" sz="1400" b="0" i="1" smtClean="0">
                                      <a:latin typeface="Cambria Math" panose="02040503050406030204" pitchFamily="18" charset="0"/>
                                      <a:ea typeface="Cambria Math" panose="02040503050406030204" pitchFamily="18" charset="0"/>
                                    </a:rPr>
                                    <m:t>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54</m:t>
                                  </m:r>
                                  <m:r>
                                    <a:rPr lang="en-US" altLang="zh-TW" sz="1400" i="1">
                                      <a:latin typeface="Cambria Math" panose="02040503050406030204" pitchFamily="18" charset="0"/>
                                      <a:ea typeface="Cambria Math" panose="02040503050406030204" pitchFamily="18" charset="0"/>
                                    </a:rPr>
                                    <m:t>30</m:t>
                                  </m:r>
                                </m:e>
                              </m:eqArr>
                            </m:e>
                          </m:d>
                        </m:e>
                      </m:func>
                    </m:oMath>
                  </m:oMathPara>
                </a14:m>
                <a:endParaRPr lang="zh-TW" altLang="en-US" sz="1400" dirty="0"/>
              </a:p>
            </p:txBody>
          </p:sp>
        </mc:Choice>
        <mc:Fallback xmlns="">
          <p:sp>
            <p:nvSpPr>
              <p:cNvPr id="130" name="文字方塊 129">
                <a:extLst>
                  <a:ext uri="{FF2B5EF4-FFF2-40B4-BE49-F238E27FC236}">
                    <a16:creationId xmlns:a16="http://schemas.microsoft.com/office/drawing/2014/main" id="{360F8FC3-42F2-43C3-8173-0E96BD78EC17}"/>
                  </a:ext>
                </a:extLst>
              </p:cNvPr>
              <p:cNvSpPr txBox="1">
                <a:spLocks noRot="1" noChangeAspect="1" noMove="1" noResize="1" noEditPoints="1" noAdjustHandles="1" noChangeArrowheads="1" noChangeShapeType="1" noTextEdit="1"/>
              </p:cNvSpPr>
              <p:nvPr/>
            </p:nvSpPr>
            <p:spPr>
              <a:xfrm>
                <a:off x="65923" y="5204898"/>
                <a:ext cx="7337266" cy="1063368"/>
              </a:xfrm>
              <a:prstGeom prst="rect">
                <a:avLst/>
              </a:prstGeom>
              <a:blipFill>
                <a:blip r:embed="rId4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82253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5F0397-C350-4BBF-B4F7-FF238CBE73EE}"/>
              </a:ext>
            </a:extLst>
          </p:cNvPr>
          <p:cNvSpPr>
            <a:spLocks noGrp="1"/>
          </p:cNvSpPr>
          <p:nvPr>
            <p:ph type="sldNum" sz="quarter" idx="12"/>
          </p:nvPr>
        </p:nvSpPr>
        <p:spPr/>
        <p:txBody>
          <a:bodyPr/>
          <a:lstStyle/>
          <a:p>
            <a:fld id="{273D50BF-F804-4F2B-A050-D3DD5B4A1FE5}" type="slidenum">
              <a:rPr lang="zh-TW" altLang="en-US" smtClean="0"/>
              <a:pPr/>
              <a:t>61</a:t>
            </a:fld>
            <a:endParaRPr lang="zh-TW" altLang="en-US" dirty="0"/>
          </a:p>
        </p:txBody>
      </p:sp>
      <p:grpSp>
        <p:nvGrpSpPr>
          <p:cNvPr id="67" name="群組 66">
            <a:extLst>
              <a:ext uri="{FF2B5EF4-FFF2-40B4-BE49-F238E27FC236}">
                <a16:creationId xmlns:a16="http://schemas.microsoft.com/office/drawing/2014/main" id="{2901C9BE-C581-4673-B12A-5D475335E580}"/>
              </a:ext>
            </a:extLst>
          </p:cNvPr>
          <p:cNvGrpSpPr/>
          <p:nvPr/>
        </p:nvGrpSpPr>
        <p:grpSpPr>
          <a:xfrm>
            <a:off x="1163505" y="522726"/>
            <a:ext cx="5055066" cy="3142238"/>
            <a:chOff x="1943139" y="2871136"/>
            <a:chExt cx="4070768" cy="2377624"/>
          </a:xfrm>
        </p:grpSpPr>
        <p:sp>
          <p:nvSpPr>
            <p:cNvPr id="7" name="流程圖: 決策 6">
              <a:extLst>
                <a:ext uri="{FF2B5EF4-FFF2-40B4-BE49-F238E27FC236}">
                  <a16:creationId xmlns:a16="http://schemas.microsoft.com/office/drawing/2014/main" id="{037F5B2C-B20D-43B1-9423-164D19F41717}"/>
                </a:ext>
              </a:extLst>
            </p:cNvPr>
            <p:cNvSpPr/>
            <p:nvPr/>
          </p:nvSpPr>
          <p:spPr>
            <a:xfrm>
              <a:off x="3644211" y="287113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2010</a:t>
              </a:r>
              <a:endParaRPr lang="zh-TW" altLang="en-US" sz="1200" dirty="0">
                <a:solidFill>
                  <a:schemeClr val="tx1"/>
                </a:solidFill>
              </a:endParaRPr>
            </a:p>
          </p:txBody>
        </p:sp>
        <p:sp>
          <p:nvSpPr>
            <p:cNvPr id="36" name="流程圖: 決策 35">
              <a:extLst>
                <a:ext uri="{FF2B5EF4-FFF2-40B4-BE49-F238E27FC236}">
                  <a16:creationId xmlns:a16="http://schemas.microsoft.com/office/drawing/2014/main" id="{5A7BA3FB-F078-40BC-A2A5-D0EB298C5621}"/>
                </a:ext>
              </a:extLst>
            </p:cNvPr>
            <p:cNvSpPr/>
            <p:nvPr/>
          </p:nvSpPr>
          <p:spPr>
            <a:xfrm>
              <a:off x="3303997" y="320858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1655</a:t>
              </a:r>
              <a:endParaRPr lang="zh-TW" altLang="en-US" sz="1200" dirty="0">
                <a:solidFill>
                  <a:schemeClr val="tx1"/>
                </a:solidFill>
              </a:endParaRPr>
            </a:p>
          </p:txBody>
        </p:sp>
        <p:sp>
          <p:nvSpPr>
            <p:cNvPr id="37" name="流程圖: 決策 36">
              <a:extLst>
                <a:ext uri="{FF2B5EF4-FFF2-40B4-BE49-F238E27FC236}">
                  <a16:creationId xmlns:a16="http://schemas.microsoft.com/office/drawing/2014/main" id="{8659B871-8EE2-41FC-9C8F-76BF95D0004C}"/>
                </a:ext>
              </a:extLst>
            </p:cNvPr>
            <p:cNvSpPr/>
            <p:nvPr/>
          </p:nvSpPr>
          <p:spPr>
            <a:xfrm>
              <a:off x="2963783" y="354603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405</a:t>
              </a:r>
              <a:endParaRPr lang="zh-TW" altLang="en-US" sz="1200" dirty="0">
                <a:solidFill>
                  <a:schemeClr val="tx1"/>
                </a:solidFill>
              </a:endParaRPr>
            </a:p>
          </p:txBody>
        </p:sp>
        <p:sp>
          <p:nvSpPr>
            <p:cNvPr id="38" name="流程圖: 決策 37">
              <a:extLst>
                <a:ext uri="{FF2B5EF4-FFF2-40B4-BE49-F238E27FC236}">
                  <a16:creationId xmlns:a16="http://schemas.microsoft.com/office/drawing/2014/main" id="{9E4C5495-BB3E-4BB7-9D7F-56FEA9CE4EF3}"/>
                </a:ext>
              </a:extLst>
            </p:cNvPr>
            <p:cNvSpPr/>
            <p:nvPr/>
          </p:nvSpPr>
          <p:spPr>
            <a:xfrm>
              <a:off x="2623569" y="38834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39" name="流程圖: 決策 38">
              <a:extLst>
                <a:ext uri="{FF2B5EF4-FFF2-40B4-BE49-F238E27FC236}">
                  <a16:creationId xmlns:a16="http://schemas.microsoft.com/office/drawing/2014/main" id="{69257AC5-2293-4986-97C7-33530F1944F7}"/>
                </a:ext>
              </a:extLst>
            </p:cNvPr>
            <p:cNvSpPr/>
            <p:nvPr/>
          </p:nvSpPr>
          <p:spPr>
            <a:xfrm>
              <a:off x="2283354" y="422092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150</a:t>
              </a:r>
              <a:endParaRPr lang="zh-TW" altLang="en-US" sz="1200" dirty="0">
                <a:solidFill>
                  <a:schemeClr val="tx1"/>
                </a:solidFill>
              </a:endParaRPr>
            </a:p>
          </p:txBody>
        </p:sp>
        <p:sp>
          <p:nvSpPr>
            <p:cNvPr id="40" name="流程圖: 決策 39">
              <a:extLst>
                <a:ext uri="{FF2B5EF4-FFF2-40B4-BE49-F238E27FC236}">
                  <a16:creationId xmlns:a16="http://schemas.microsoft.com/office/drawing/2014/main" id="{006922FB-EC05-4AEC-AB61-52BB06290E3C}"/>
                </a:ext>
              </a:extLst>
            </p:cNvPr>
            <p:cNvSpPr/>
            <p:nvPr/>
          </p:nvSpPr>
          <p:spPr>
            <a:xfrm>
              <a:off x="1943139" y="455837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41" name="流程圖: 決策 40">
              <a:extLst>
                <a:ext uri="{FF2B5EF4-FFF2-40B4-BE49-F238E27FC236}">
                  <a16:creationId xmlns:a16="http://schemas.microsoft.com/office/drawing/2014/main" id="{32E0BF12-BF8F-45F8-842C-B13BFEA7777B}"/>
                </a:ext>
              </a:extLst>
            </p:cNvPr>
            <p:cNvSpPr/>
            <p:nvPr/>
          </p:nvSpPr>
          <p:spPr>
            <a:xfrm>
              <a:off x="3985180" y="321489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1950</a:t>
              </a:r>
              <a:endParaRPr lang="zh-TW" altLang="en-US" sz="1200" dirty="0">
                <a:solidFill>
                  <a:schemeClr val="tx1"/>
                </a:solidFill>
              </a:endParaRPr>
            </a:p>
          </p:txBody>
        </p:sp>
        <p:sp>
          <p:nvSpPr>
            <p:cNvPr id="42" name="流程圖: 決策 41">
              <a:extLst>
                <a:ext uri="{FF2B5EF4-FFF2-40B4-BE49-F238E27FC236}">
                  <a16:creationId xmlns:a16="http://schemas.microsoft.com/office/drawing/2014/main" id="{5E95F703-C911-4785-915F-F7775D76A73E}"/>
                </a:ext>
              </a:extLst>
            </p:cNvPr>
            <p:cNvSpPr/>
            <p:nvPr/>
          </p:nvSpPr>
          <p:spPr>
            <a:xfrm>
              <a:off x="3644966" y="35523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2430</a:t>
              </a:r>
              <a:endParaRPr lang="zh-TW" altLang="en-US" sz="1200" dirty="0">
                <a:solidFill>
                  <a:schemeClr val="tx1"/>
                </a:solidFill>
              </a:endParaRPr>
            </a:p>
          </p:txBody>
        </p:sp>
        <p:sp>
          <p:nvSpPr>
            <p:cNvPr id="43" name="流程圖: 決策 42">
              <a:extLst>
                <a:ext uri="{FF2B5EF4-FFF2-40B4-BE49-F238E27FC236}">
                  <a16:creationId xmlns:a16="http://schemas.microsoft.com/office/drawing/2014/main" id="{890331CC-47D8-4E50-A0E1-3E92304E87CD}"/>
                </a:ext>
              </a:extLst>
            </p:cNvPr>
            <p:cNvSpPr/>
            <p:nvPr/>
          </p:nvSpPr>
          <p:spPr>
            <a:xfrm>
              <a:off x="3304752" y="388979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44" name="流程圖: 決策 43">
              <a:extLst>
                <a:ext uri="{FF2B5EF4-FFF2-40B4-BE49-F238E27FC236}">
                  <a16:creationId xmlns:a16="http://schemas.microsoft.com/office/drawing/2014/main" id="{09F6C78F-9136-4068-BD4A-8745970DBD93}"/>
                </a:ext>
              </a:extLst>
            </p:cNvPr>
            <p:cNvSpPr/>
            <p:nvPr/>
          </p:nvSpPr>
          <p:spPr>
            <a:xfrm>
              <a:off x="2964538" y="42272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360</a:t>
              </a:r>
              <a:endParaRPr lang="zh-TW" altLang="en-US" sz="1200" dirty="0">
                <a:solidFill>
                  <a:schemeClr val="tx1"/>
                </a:solidFill>
              </a:endParaRPr>
            </a:p>
          </p:txBody>
        </p:sp>
        <p:sp>
          <p:nvSpPr>
            <p:cNvPr id="45" name="流程圖: 決策 44">
              <a:extLst>
                <a:ext uri="{FF2B5EF4-FFF2-40B4-BE49-F238E27FC236}">
                  <a16:creationId xmlns:a16="http://schemas.microsoft.com/office/drawing/2014/main" id="{1970B1D5-8B29-4688-A457-A8C385316DE7}"/>
                </a:ext>
              </a:extLst>
            </p:cNvPr>
            <p:cNvSpPr/>
            <p:nvPr/>
          </p:nvSpPr>
          <p:spPr>
            <a:xfrm>
              <a:off x="2624323" y="4564691"/>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5" name="流程圖: 決策 54">
              <a:extLst>
                <a:ext uri="{FF2B5EF4-FFF2-40B4-BE49-F238E27FC236}">
                  <a16:creationId xmlns:a16="http://schemas.microsoft.com/office/drawing/2014/main" id="{60840C98-80F2-4989-A785-14C1D204A295}"/>
                </a:ext>
              </a:extLst>
            </p:cNvPr>
            <p:cNvSpPr/>
            <p:nvPr/>
          </p:nvSpPr>
          <p:spPr>
            <a:xfrm>
              <a:off x="4319092" y="35515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1770</a:t>
              </a:r>
              <a:endParaRPr lang="zh-TW" altLang="en-US" sz="1200" dirty="0">
                <a:solidFill>
                  <a:schemeClr val="tx1"/>
                </a:solidFill>
              </a:endParaRPr>
            </a:p>
          </p:txBody>
        </p:sp>
        <p:sp>
          <p:nvSpPr>
            <p:cNvPr id="56" name="流程圖: 決策 55">
              <a:extLst>
                <a:ext uri="{FF2B5EF4-FFF2-40B4-BE49-F238E27FC236}">
                  <a16:creationId xmlns:a16="http://schemas.microsoft.com/office/drawing/2014/main" id="{F89CD5A9-2AC0-4968-9191-A52ADA1D9950}"/>
                </a:ext>
              </a:extLst>
            </p:cNvPr>
            <p:cNvSpPr/>
            <p:nvPr/>
          </p:nvSpPr>
          <p:spPr>
            <a:xfrm>
              <a:off x="3978879" y="388899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930</a:t>
              </a:r>
              <a:endParaRPr lang="zh-TW" altLang="en-US" sz="1200" dirty="0">
                <a:solidFill>
                  <a:schemeClr val="tx1"/>
                </a:solidFill>
              </a:endParaRPr>
            </a:p>
          </p:txBody>
        </p:sp>
        <p:sp>
          <p:nvSpPr>
            <p:cNvPr id="57" name="流程圖: 決策 56">
              <a:extLst>
                <a:ext uri="{FF2B5EF4-FFF2-40B4-BE49-F238E27FC236}">
                  <a16:creationId xmlns:a16="http://schemas.microsoft.com/office/drawing/2014/main" id="{130948DF-4D37-41A1-8B54-B380DA68036D}"/>
                </a:ext>
              </a:extLst>
            </p:cNvPr>
            <p:cNvSpPr/>
            <p:nvPr/>
          </p:nvSpPr>
          <p:spPr>
            <a:xfrm>
              <a:off x="3638664" y="422644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180</a:t>
              </a:r>
              <a:endParaRPr lang="zh-TW" altLang="en-US" sz="1200" dirty="0">
                <a:solidFill>
                  <a:schemeClr val="tx1"/>
                </a:solidFill>
              </a:endParaRPr>
            </a:p>
          </p:txBody>
        </p:sp>
        <p:sp>
          <p:nvSpPr>
            <p:cNvPr id="58" name="流程圖: 決策 57">
              <a:extLst>
                <a:ext uri="{FF2B5EF4-FFF2-40B4-BE49-F238E27FC236}">
                  <a16:creationId xmlns:a16="http://schemas.microsoft.com/office/drawing/2014/main" id="{81340AE6-4946-4998-B88A-843290B56643}"/>
                </a:ext>
              </a:extLst>
            </p:cNvPr>
            <p:cNvSpPr/>
            <p:nvPr/>
          </p:nvSpPr>
          <p:spPr>
            <a:xfrm>
              <a:off x="3298450" y="456389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9" name="流程圖: 決策 58">
              <a:extLst>
                <a:ext uri="{FF2B5EF4-FFF2-40B4-BE49-F238E27FC236}">
                  <a16:creationId xmlns:a16="http://schemas.microsoft.com/office/drawing/2014/main" id="{7C7B03D4-8F22-4F4E-BF42-5D38495118DE}"/>
                </a:ext>
              </a:extLst>
            </p:cNvPr>
            <p:cNvSpPr/>
            <p:nvPr/>
          </p:nvSpPr>
          <p:spPr>
            <a:xfrm>
              <a:off x="4656534" y="38917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1860</a:t>
              </a:r>
              <a:endParaRPr lang="zh-TW" altLang="en-US" sz="1200" dirty="0">
                <a:solidFill>
                  <a:schemeClr val="tx1"/>
                </a:solidFill>
              </a:endParaRPr>
            </a:p>
          </p:txBody>
        </p:sp>
        <p:sp>
          <p:nvSpPr>
            <p:cNvPr id="60" name="流程圖: 決策 59">
              <a:extLst>
                <a:ext uri="{FF2B5EF4-FFF2-40B4-BE49-F238E27FC236}">
                  <a16:creationId xmlns:a16="http://schemas.microsoft.com/office/drawing/2014/main" id="{C58D4611-D01C-41F7-A7AB-949D80DBFEB8}"/>
                </a:ext>
              </a:extLst>
            </p:cNvPr>
            <p:cNvSpPr/>
            <p:nvPr/>
          </p:nvSpPr>
          <p:spPr>
            <a:xfrm>
              <a:off x="4316320" y="422920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3000</a:t>
              </a:r>
              <a:endParaRPr lang="zh-TW" altLang="en-US" sz="800" dirty="0">
                <a:solidFill>
                  <a:schemeClr val="tx1"/>
                </a:solidFill>
              </a:endParaRPr>
            </a:p>
          </p:txBody>
        </p:sp>
        <p:sp>
          <p:nvSpPr>
            <p:cNvPr id="61" name="流程圖: 決策 60">
              <a:extLst>
                <a:ext uri="{FF2B5EF4-FFF2-40B4-BE49-F238E27FC236}">
                  <a16:creationId xmlns:a16="http://schemas.microsoft.com/office/drawing/2014/main" id="{BC3EA201-A048-48E0-B877-1D781131151D}"/>
                </a:ext>
              </a:extLst>
            </p:cNvPr>
            <p:cNvSpPr/>
            <p:nvPr/>
          </p:nvSpPr>
          <p:spPr>
            <a:xfrm>
              <a:off x="3976105" y="456665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2" name="流程圖: 決策 61">
              <a:extLst>
                <a:ext uri="{FF2B5EF4-FFF2-40B4-BE49-F238E27FC236}">
                  <a16:creationId xmlns:a16="http://schemas.microsoft.com/office/drawing/2014/main" id="{3F9E9E65-6998-4131-BD98-DCF102023E9A}"/>
                </a:ext>
              </a:extLst>
            </p:cNvPr>
            <p:cNvSpPr/>
            <p:nvPr/>
          </p:nvSpPr>
          <p:spPr>
            <a:xfrm>
              <a:off x="4994909" y="42329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1500</a:t>
              </a:r>
              <a:endParaRPr lang="zh-TW" altLang="en-US" sz="800" dirty="0">
                <a:solidFill>
                  <a:schemeClr val="tx1"/>
                </a:solidFill>
              </a:endParaRPr>
            </a:p>
          </p:txBody>
        </p:sp>
        <p:sp>
          <p:nvSpPr>
            <p:cNvPr id="63" name="流程圖: 決策 62">
              <a:extLst>
                <a:ext uri="{FF2B5EF4-FFF2-40B4-BE49-F238E27FC236}">
                  <a16:creationId xmlns:a16="http://schemas.microsoft.com/office/drawing/2014/main" id="{31928124-2A86-4681-8D9E-55F1D723932C}"/>
                </a:ext>
              </a:extLst>
            </p:cNvPr>
            <p:cNvSpPr/>
            <p:nvPr/>
          </p:nvSpPr>
          <p:spPr>
            <a:xfrm>
              <a:off x="4654696" y="45703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4" name="流程圖: 決策 63">
              <a:extLst>
                <a:ext uri="{FF2B5EF4-FFF2-40B4-BE49-F238E27FC236}">
                  <a16:creationId xmlns:a16="http://schemas.microsoft.com/office/drawing/2014/main" id="{3CCB6D10-D4EB-4575-8662-14ECCB4065DE}"/>
                </a:ext>
              </a:extLst>
            </p:cNvPr>
            <p:cNvSpPr/>
            <p:nvPr/>
          </p:nvSpPr>
          <p:spPr>
            <a:xfrm>
              <a:off x="5333286" y="45740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grpSp>
      <p:sp>
        <p:nvSpPr>
          <p:cNvPr id="69" name="流程圖: 決策 68">
            <a:extLst>
              <a:ext uri="{FF2B5EF4-FFF2-40B4-BE49-F238E27FC236}">
                <a16:creationId xmlns:a16="http://schemas.microsoft.com/office/drawing/2014/main" id="{3E52096B-F38E-4B1E-BAAD-02CFE01F2456}"/>
              </a:ext>
            </a:extLst>
          </p:cNvPr>
          <p:cNvSpPr/>
          <p:nvPr/>
        </p:nvSpPr>
        <p:spPr>
          <a:xfrm>
            <a:off x="8528410" y="5873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0" name="流程圖: 決策 69">
            <a:extLst>
              <a:ext uri="{FF2B5EF4-FFF2-40B4-BE49-F238E27FC236}">
                <a16:creationId xmlns:a16="http://schemas.microsoft.com/office/drawing/2014/main" id="{E61E779A-B81D-4C15-9C20-61A43A86CEC4}"/>
              </a:ext>
            </a:extLst>
          </p:cNvPr>
          <p:cNvSpPr/>
          <p:nvPr/>
        </p:nvSpPr>
        <p:spPr>
          <a:xfrm>
            <a:off x="8188196" y="92482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71" name="流程圖: 決策 70">
            <a:extLst>
              <a:ext uri="{FF2B5EF4-FFF2-40B4-BE49-F238E27FC236}">
                <a16:creationId xmlns:a16="http://schemas.microsoft.com/office/drawing/2014/main" id="{4D91F63C-3344-47F8-BB17-96BC304ACECB}"/>
              </a:ext>
            </a:extLst>
          </p:cNvPr>
          <p:cNvSpPr/>
          <p:nvPr/>
        </p:nvSpPr>
        <p:spPr>
          <a:xfrm>
            <a:off x="7847982" y="126227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2" name="流程圖: 決策 71">
            <a:extLst>
              <a:ext uri="{FF2B5EF4-FFF2-40B4-BE49-F238E27FC236}">
                <a16:creationId xmlns:a16="http://schemas.microsoft.com/office/drawing/2014/main" id="{F930BEC9-4D17-444C-8AE8-5F92AFCDFC96}"/>
              </a:ext>
            </a:extLst>
          </p:cNvPr>
          <p:cNvSpPr/>
          <p:nvPr/>
        </p:nvSpPr>
        <p:spPr>
          <a:xfrm>
            <a:off x="7507768" y="159972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3" name="流程圖: 決策 72">
            <a:extLst>
              <a:ext uri="{FF2B5EF4-FFF2-40B4-BE49-F238E27FC236}">
                <a16:creationId xmlns:a16="http://schemas.microsoft.com/office/drawing/2014/main" id="{7A4BF536-1FFE-4B4F-9902-C7C16ACF05D7}"/>
              </a:ext>
            </a:extLst>
          </p:cNvPr>
          <p:cNvSpPr/>
          <p:nvPr/>
        </p:nvSpPr>
        <p:spPr>
          <a:xfrm>
            <a:off x="7167553" y="193717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5" name="流程圖: 決策 74">
            <a:extLst>
              <a:ext uri="{FF2B5EF4-FFF2-40B4-BE49-F238E27FC236}">
                <a16:creationId xmlns:a16="http://schemas.microsoft.com/office/drawing/2014/main" id="{3A8B3657-C136-458F-A84B-9D7E580C72BA}"/>
              </a:ext>
            </a:extLst>
          </p:cNvPr>
          <p:cNvSpPr/>
          <p:nvPr/>
        </p:nvSpPr>
        <p:spPr>
          <a:xfrm>
            <a:off x="8869379" y="93114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6" name="流程圖: 決策 75">
            <a:extLst>
              <a:ext uri="{FF2B5EF4-FFF2-40B4-BE49-F238E27FC236}">
                <a16:creationId xmlns:a16="http://schemas.microsoft.com/office/drawing/2014/main" id="{133486D1-69F1-4812-ACE4-60B57D914962}"/>
              </a:ext>
            </a:extLst>
          </p:cNvPr>
          <p:cNvSpPr/>
          <p:nvPr/>
        </p:nvSpPr>
        <p:spPr>
          <a:xfrm>
            <a:off x="8529165" y="126859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7" name="流程圖: 決策 76">
            <a:extLst>
              <a:ext uri="{FF2B5EF4-FFF2-40B4-BE49-F238E27FC236}">
                <a16:creationId xmlns:a16="http://schemas.microsoft.com/office/drawing/2014/main" id="{9183E54B-D0F3-4B04-A303-DD029E6806C0}"/>
              </a:ext>
            </a:extLst>
          </p:cNvPr>
          <p:cNvSpPr/>
          <p:nvPr/>
        </p:nvSpPr>
        <p:spPr>
          <a:xfrm>
            <a:off x="8188951" y="160603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8" name="流程圖: 決策 77">
            <a:extLst>
              <a:ext uri="{FF2B5EF4-FFF2-40B4-BE49-F238E27FC236}">
                <a16:creationId xmlns:a16="http://schemas.microsoft.com/office/drawing/2014/main" id="{70E3065A-5247-4122-A133-8291E9F4BDEA}"/>
              </a:ext>
            </a:extLst>
          </p:cNvPr>
          <p:cNvSpPr/>
          <p:nvPr/>
        </p:nvSpPr>
        <p:spPr>
          <a:xfrm>
            <a:off x="7848737" y="194348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80" name="流程圖: 決策 79">
            <a:extLst>
              <a:ext uri="{FF2B5EF4-FFF2-40B4-BE49-F238E27FC236}">
                <a16:creationId xmlns:a16="http://schemas.microsoft.com/office/drawing/2014/main" id="{5E402512-B422-4FEC-B489-A53BC75AE075}"/>
              </a:ext>
            </a:extLst>
          </p:cNvPr>
          <p:cNvSpPr/>
          <p:nvPr/>
        </p:nvSpPr>
        <p:spPr>
          <a:xfrm>
            <a:off x="9203291" y="126779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1" name="流程圖: 決策 80">
            <a:extLst>
              <a:ext uri="{FF2B5EF4-FFF2-40B4-BE49-F238E27FC236}">
                <a16:creationId xmlns:a16="http://schemas.microsoft.com/office/drawing/2014/main" id="{6AE93F1B-0A43-4DC5-84DC-09A80E2CA0DE}"/>
              </a:ext>
            </a:extLst>
          </p:cNvPr>
          <p:cNvSpPr/>
          <p:nvPr/>
        </p:nvSpPr>
        <p:spPr>
          <a:xfrm>
            <a:off x="8863078" y="160524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2" name="流程圖: 決策 81">
            <a:extLst>
              <a:ext uri="{FF2B5EF4-FFF2-40B4-BE49-F238E27FC236}">
                <a16:creationId xmlns:a16="http://schemas.microsoft.com/office/drawing/2014/main" id="{09AD43F5-6EB3-446C-AD6B-1A7BDC8101E6}"/>
              </a:ext>
            </a:extLst>
          </p:cNvPr>
          <p:cNvSpPr/>
          <p:nvPr/>
        </p:nvSpPr>
        <p:spPr>
          <a:xfrm>
            <a:off x="8522863" y="194268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84" name="流程圖: 決策 83">
            <a:extLst>
              <a:ext uri="{FF2B5EF4-FFF2-40B4-BE49-F238E27FC236}">
                <a16:creationId xmlns:a16="http://schemas.microsoft.com/office/drawing/2014/main" id="{B7320050-9593-4A88-9569-1330DFB18D2E}"/>
              </a:ext>
            </a:extLst>
          </p:cNvPr>
          <p:cNvSpPr/>
          <p:nvPr/>
        </p:nvSpPr>
        <p:spPr>
          <a:xfrm>
            <a:off x="9540733" y="160800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5" name="流程圖: 決策 84">
            <a:extLst>
              <a:ext uri="{FF2B5EF4-FFF2-40B4-BE49-F238E27FC236}">
                <a16:creationId xmlns:a16="http://schemas.microsoft.com/office/drawing/2014/main" id="{1A862329-7B64-4447-B2D5-F18991F0953A}"/>
              </a:ext>
            </a:extLst>
          </p:cNvPr>
          <p:cNvSpPr/>
          <p:nvPr/>
        </p:nvSpPr>
        <p:spPr>
          <a:xfrm>
            <a:off x="9200519" y="19454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7" name="流程圖: 決策 86">
            <a:extLst>
              <a:ext uri="{FF2B5EF4-FFF2-40B4-BE49-F238E27FC236}">
                <a16:creationId xmlns:a16="http://schemas.microsoft.com/office/drawing/2014/main" id="{A9737BFC-2566-4D8A-9EB9-FA72B8F0ADF7}"/>
              </a:ext>
            </a:extLst>
          </p:cNvPr>
          <p:cNvSpPr/>
          <p:nvPr/>
        </p:nvSpPr>
        <p:spPr>
          <a:xfrm>
            <a:off x="9879108" y="19491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5</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387BFDAF-6E9E-4621-86EA-2AA2F2F67D20}"/>
                  </a:ext>
                </a:extLst>
              </p:cNvPr>
              <p:cNvSpPr txBox="1"/>
              <p:nvPr/>
            </p:nvSpPr>
            <p:spPr>
              <a:xfrm>
                <a:off x="3603847" y="60794"/>
                <a:ext cx="25564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𝑚</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0" name="文字方塊 89">
                <a:extLst>
                  <a:ext uri="{FF2B5EF4-FFF2-40B4-BE49-F238E27FC236}">
                    <a16:creationId xmlns:a16="http://schemas.microsoft.com/office/drawing/2014/main" id="{387BFDAF-6E9E-4621-86EA-2AA2F2F67D20}"/>
                  </a:ext>
                </a:extLst>
              </p:cNvPr>
              <p:cNvSpPr txBox="1">
                <a:spLocks noRot="1" noChangeAspect="1" noMove="1" noResize="1" noEditPoints="1" noAdjustHandles="1" noChangeArrowheads="1" noChangeShapeType="1" noTextEdit="1"/>
              </p:cNvSpPr>
              <p:nvPr/>
            </p:nvSpPr>
            <p:spPr>
              <a:xfrm>
                <a:off x="3603847" y="60794"/>
                <a:ext cx="255646" cy="415498"/>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E52C170E-C502-4FE5-8EA3-7D817EFDF1F2}"/>
                  </a:ext>
                </a:extLst>
              </p:cNvPr>
              <p:cNvSpPr txBox="1"/>
              <p:nvPr/>
            </p:nvSpPr>
            <p:spPr>
              <a:xfrm>
                <a:off x="8764866" y="0"/>
                <a:ext cx="190875"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𝑠</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1" name="文字方塊 90">
                <a:extLst>
                  <a:ext uri="{FF2B5EF4-FFF2-40B4-BE49-F238E27FC236}">
                    <a16:creationId xmlns:a16="http://schemas.microsoft.com/office/drawing/2014/main" id="{E52C170E-C502-4FE5-8EA3-7D817EFDF1F2}"/>
                  </a:ext>
                </a:extLst>
              </p:cNvPr>
              <p:cNvSpPr txBox="1">
                <a:spLocks noRot="1" noChangeAspect="1" noMove="1" noResize="1" noEditPoints="1" noAdjustHandles="1" noChangeArrowheads="1" noChangeShapeType="1" noTextEdit="1"/>
              </p:cNvSpPr>
              <p:nvPr/>
            </p:nvSpPr>
            <p:spPr>
              <a:xfrm>
                <a:off x="8764866" y="0"/>
                <a:ext cx="190875" cy="4154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0B61165-C559-490E-B921-B34910913314}"/>
                  </a:ext>
                </a:extLst>
              </p:cNvPr>
              <p:cNvSpPr txBox="1"/>
              <p:nvPr/>
            </p:nvSpPr>
            <p:spPr>
              <a:xfrm>
                <a:off x="1627244" y="123739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2" name="文字方塊 91">
                <a:extLst>
                  <a:ext uri="{FF2B5EF4-FFF2-40B4-BE49-F238E27FC236}">
                    <a16:creationId xmlns:a16="http://schemas.microsoft.com/office/drawing/2014/main" id="{20B61165-C559-490E-B921-B34910913314}"/>
                  </a:ext>
                </a:extLst>
              </p:cNvPr>
              <p:cNvSpPr txBox="1">
                <a:spLocks noRot="1" noChangeAspect="1" noMove="1" noResize="1" noEditPoints="1" noAdjustHandles="1" noChangeArrowheads="1" noChangeShapeType="1" noTextEdit="1"/>
              </p:cNvSpPr>
              <p:nvPr/>
            </p:nvSpPr>
            <p:spPr>
              <a:xfrm>
                <a:off x="1627244" y="1237391"/>
                <a:ext cx="255646"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867938D0-A5E8-405D-B2B3-F1ED0D25B438}"/>
                  </a:ext>
                </a:extLst>
              </p:cNvPr>
              <p:cNvSpPr txBox="1"/>
              <p:nvPr/>
            </p:nvSpPr>
            <p:spPr>
              <a:xfrm>
                <a:off x="7039730"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3" name="文字方塊 92">
                <a:extLst>
                  <a:ext uri="{FF2B5EF4-FFF2-40B4-BE49-F238E27FC236}">
                    <a16:creationId xmlns:a16="http://schemas.microsoft.com/office/drawing/2014/main" id="{867938D0-A5E8-405D-B2B3-F1ED0D25B438}"/>
                  </a:ext>
                </a:extLst>
              </p:cNvPr>
              <p:cNvSpPr txBox="1">
                <a:spLocks noRot="1" noChangeAspect="1" noMove="1" noResize="1" noEditPoints="1" noAdjustHandles="1" noChangeArrowheads="1" noChangeShapeType="1" noTextEdit="1"/>
              </p:cNvSpPr>
              <p:nvPr/>
            </p:nvSpPr>
            <p:spPr>
              <a:xfrm>
                <a:off x="7039730" y="846584"/>
                <a:ext cx="25564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B16FB62-B6C5-4B16-ADF7-76377F006C9D}"/>
                  </a:ext>
                </a:extLst>
              </p:cNvPr>
              <p:cNvSpPr txBox="1"/>
              <p:nvPr/>
            </p:nvSpPr>
            <p:spPr>
              <a:xfrm>
                <a:off x="5466016" y="12881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4" name="文字方塊 93">
                <a:extLst>
                  <a:ext uri="{FF2B5EF4-FFF2-40B4-BE49-F238E27FC236}">
                    <a16:creationId xmlns:a16="http://schemas.microsoft.com/office/drawing/2014/main" id="{DB16FB62-B6C5-4B16-ADF7-76377F006C9D}"/>
                  </a:ext>
                </a:extLst>
              </p:cNvPr>
              <p:cNvSpPr txBox="1">
                <a:spLocks noRot="1" noChangeAspect="1" noMove="1" noResize="1" noEditPoints="1" noAdjustHandles="1" noChangeArrowheads="1" noChangeShapeType="1" noTextEdit="1"/>
              </p:cNvSpPr>
              <p:nvPr/>
            </p:nvSpPr>
            <p:spPr>
              <a:xfrm>
                <a:off x="5466016" y="1288120"/>
                <a:ext cx="25564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E7F1EE33-E57E-48F0-ACB7-A08E225066BE}"/>
                  </a:ext>
                </a:extLst>
              </p:cNvPr>
              <p:cNvSpPr txBox="1"/>
              <p:nvPr/>
            </p:nvSpPr>
            <p:spPr>
              <a:xfrm>
                <a:off x="10487877"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5" name="文字方塊 94">
                <a:extLst>
                  <a:ext uri="{FF2B5EF4-FFF2-40B4-BE49-F238E27FC236}">
                    <a16:creationId xmlns:a16="http://schemas.microsoft.com/office/drawing/2014/main" id="{E7F1EE33-E57E-48F0-ACB7-A08E225066BE}"/>
                  </a:ext>
                </a:extLst>
              </p:cNvPr>
              <p:cNvSpPr txBox="1">
                <a:spLocks noRot="1" noChangeAspect="1" noMove="1" noResize="1" noEditPoints="1" noAdjustHandles="1" noChangeArrowheads="1" noChangeShapeType="1" noTextEdit="1"/>
              </p:cNvSpPr>
              <p:nvPr/>
            </p:nvSpPr>
            <p:spPr>
              <a:xfrm>
                <a:off x="10487877" y="846584"/>
                <a:ext cx="25564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50658022-78AF-4504-A8FA-7FD67709FF63}"/>
                  </a:ext>
                </a:extLst>
              </p:cNvPr>
              <p:cNvSpPr txBox="1"/>
              <p:nvPr/>
            </p:nvSpPr>
            <p:spPr>
              <a:xfrm>
                <a:off x="3972582" y="42985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6" name="文字方塊 95">
                <a:extLst>
                  <a:ext uri="{FF2B5EF4-FFF2-40B4-BE49-F238E27FC236}">
                    <a16:creationId xmlns:a16="http://schemas.microsoft.com/office/drawing/2014/main" id="{50658022-78AF-4504-A8FA-7FD67709FF63}"/>
                  </a:ext>
                </a:extLst>
              </p:cNvPr>
              <p:cNvSpPr txBox="1">
                <a:spLocks noRot="1" noChangeAspect="1" noMove="1" noResize="1" noEditPoints="1" noAdjustHandles="1" noChangeArrowheads="1" noChangeShapeType="1" noTextEdit="1"/>
              </p:cNvSpPr>
              <p:nvPr/>
            </p:nvSpPr>
            <p:spPr>
              <a:xfrm>
                <a:off x="3972582" y="429857"/>
                <a:ext cx="25564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39C93D3-F2F8-4E8E-B531-B2A1A0FCBC9B}"/>
                  </a:ext>
                </a:extLst>
              </p:cNvPr>
              <p:cNvSpPr txBox="1"/>
              <p:nvPr/>
            </p:nvSpPr>
            <p:spPr>
              <a:xfrm>
                <a:off x="1191218" y="25227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7" name="文字方塊 96">
                <a:extLst>
                  <a:ext uri="{FF2B5EF4-FFF2-40B4-BE49-F238E27FC236}">
                    <a16:creationId xmlns:a16="http://schemas.microsoft.com/office/drawing/2014/main" id="{939C93D3-F2F8-4E8E-B531-B2A1A0FCBC9B}"/>
                  </a:ext>
                </a:extLst>
              </p:cNvPr>
              <p:cNvSpPr txBox="1">
                <a:spLocks noRot="1" noChangeAspect="1" noMove="1" noResize="1" noEditPoints="1" noAdjustHandles="1" noChangeArrowheads="1" noChangeShapeType="1" noTextEdit="1"/>
              </p:cNvSpPr>
              <p:nvPr/>
            </p:nvSpPr>
            <p:spPr>
              <a:xfrm>
                <a:off x="1191218" y="2522701"/>
                <a:ext cx="25564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EF878AD6-F9C1-4277-B628-3A8A6A15C93A}"/>
                  </a:ext>
                </a:extLst>
              </p:cNvPr>
              <p:cNvSpPr txBox="1"/>
              <p:nvPr/>
            </p:nvSpPr>
            <p:spPr>
              <a:xfrm>
                <a:off x="9027039" y="3601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9" name="文字方塊 98">
                <a:extLst>
                  <a:ext uri="{FF2B5EF4-FFF2-40B4-BE49-F238E27FC236}">
                    <a16:creationId xmlns:a16="http://schemas.microsoft.com/office/drawing/2014/main" id="{EF878AD6-F9C1-4277-B628-3A8A6A15C93A}"/>
                  </a:ext>
                </a:extLst>
              </p:cNvPr>
              <p:cNvSpPr txBox="1">
                <a:spLocks noRot="1" noChangeAspect="1" noMove="1" noResize="1" noEditPoints="1" noAdjustHandles="1" noChangeArrowheads="1" noChangeShapeType="1" noTextEdit="1"/>
              </p:cNvSpPr>
              <p:nvPr/>
            </p:nvSpPr>
            <p:spPr>
              <a:xfrm>
                <a:off x="9027039" y="360101"/>
                <a:ext cx="25564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615D286-3227-4A51-B970-F0F2A980E7C0}"/>
                  </a:ext>
                </a:extLst>
              </p:cNvPr>
              <p:cNvSpPr txBox="1"/>
              <p:nvPr/>
            </p:nvSpPr>
            <p:spPr>
              <a:xfrm>
                <a:off x="4424780" y="85387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0" name="文字方塊 99">
                <a:extLst>
                  <a:ext uri="{FF2B5EF4-FFF2-40B4-BE49-F238E27FC236}">
                    <a16:creationId xmlns:a16="http://schemas.microsoft.com/office/drawing/2014/main" id="{2615D286-3227-4A51-B970-F0F2A980E7C0}"/>
                  </a:ext>
                </a:extLst>
              </p:cNvPr>
              <p:cNvSpPr txBox="1">
                <a:spLocks noRot="1" noChangeAspect="1" noMove="1" noResize="1" noEditPoints="1" noAdjustHandles="1" noChangeArrowheads="1" noChangeShapeType="1" noTextEdit="1"/>
              </p:cNvSpPr>
              <p:nvPr/>
            </p:nvSpPr>
            <p:spPr>
              <a:xfrm>
                <a:off x="4424780" y="853877"/>
                <a:ext cx="255646" cy="41549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D8BF6A4-D905-44C6-BF58-0708C4F7CF49}"/>
                  </a:ext>
                </a:extLst>
              </p:cNvPr>
              <p:cNvSpPr txBox="1"/>
              <p:nvPr/>
            </p:nvSpPr>
            <p:spPr>
              <a:xfrm>
                <a:off x="1606642" y="210720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1" name="文字方塊 100">
                <a:extLst>
                  <a:ext uri="{FF2B5EF4-FFF2-40B4-BE49-F238E27FC236}">
                    <a16:creationId xmlns:a16="http://schemas.microsoft.com/office/drawing/2014/main" id="{6D8BF6A4-D905-44C6-BF58-0708C4F7CF49}"/>
                  </a:ext>
                </a:extLst>
              </p:cNvPr>
              <p:cNvSpPr txBox="1">
                <a:spLocks noRot="1" noChangeAspect="1" noMove="1" noResize="1" noEditPoints="1" noAdjustHandles="1" noChangeArrowheads="1" noChangeShapeType="1" noTextEdit="1"/>
              </p:cNvSpPr>
              <p:nvPr/>
            </p:nvSpPr>
            <p:spPr>
              <a:xfrm>
                <a:off x="1606642" y="2107203"/>
                <a:ext cx="255646" cy="41549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A1D20C50-4CDB-49A5-A44C-E12072B44FEC}"/>
                  </a:ext>
                </a:extLst>
              </p:cNvPr>
              <p:cNvSpPr txBox="1"/>
              <p:nvPr/>
            </p:nvSpPr>
            <p:spPr>
              <a:xfrm>
                <a:off x="7103642" y="170174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2" name="文字方塊 101">
                <a:extLst>
                  <a:ext uri="{FF2B5EF4-FFF2-40B4-BE49-F238E27FC236}">
                    <a16:creationId xmlns:a16="http://schemas.microsoft.com/office/drawing/2014/main" id="{A1D20C50-4CDB-49A5-A44C-E12072B44FEC}"/>
                  </a:ext>
                </a:extLst>
              </p:cNvPr>
              <p:cNvSpPr txBox="1">
                <a:spLocks noRot="1" noChangeAspect="1" noMove="1" noResize="1" noEditPoints="1" noAdjustHandles="1" noChangeArrowheads="1" noChangeShapeType="1" noTextEdit="1"/>
              </p:cNvSpPr>
              <p:nvPr/>
            </p:nvSpPr>
            <p:spPr>
              <a:xfrm>
                <a:off x="7103642" y="1701745"/>
                <a:ext cx="255646" cy="41549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14E44FD1-222F-46D6-ABB7-2BC7B7AA8D17}"/>
                  </a:ext>
                </a:extLst>
              </p:cNvPr>
              <p:cNvSpPr txBox="1"/>
              <p:nvPr/>
            </p:nvSpPr>
            <p:spPr>
              <a:xfrm>
                <a:off x="9411072" y="77324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3" name="文字方塊 102">
                <a:extLst>
                  <a:ext uri="{FF2B5EF4-FFF2-40B4-BE49-F238E27FC236}">
                    <a16:creationId xmlns:a16="http://schemas.microsoft.com/office/drawing/2014/main" id="{14E44FD1-222F-46D6-ABB7-2BC7B7AA8D17}"/>
                  </a:ext>
                </a:extLst>
              </p:cNvPr>
              <p:cNvSpPr txBox="1">
                <a:spLocks noRot="1" noChangeAspect="1" noMove="1" noResize="1" noEditPoints="1" noAdjustHandles="1" noChangeArrowheads="1" noChangeShapeType="1" noTextEdit="1"/>
              </p:cNvSpPr>
              <p:nvPr/>
            </p:nvSpPr>
            <p:spPr>
              <a:xfrm>
                <a:off x="9411072" y="773243"/>
                <a:ext cx="255646" cy="41549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D18FA8D-7060-4080-AFA3-3F6A69F57905}"/>
                  </a:ext>
                </a:extLst>
              </p:cNvPr>
              <p:cNvSpPr txBox="1"/>
              <p:nvPr/>
            </p:nvSpPr>
            <p:spPr>
              <a:xfrm>
                <a:off x="4791890" y="126208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4" name="文字方塊 103">
                <a:extLst>
                  <a:ext uri="{FF2B5EF4-FFF2-40B4-BE49-F238E27FC236}">
                    <a16:creationId xmlns:a16="http://schemas.microsoft.com/office/drawing/2014/main" id="{FD18FA8D-7060-4080-AFA3-3F6A69F57905}"/>
                  </a:ext>
                </a:extLst>
              </p:cNvPr>
              <p:cNvSpPr txBox="1">
                <a:spLocks noRot="1" noChangeAspect="1" noMove="1" noResize="1" noEditPoints="1" noAdjustHandles="1" noChangeArrowheads="1" noChangeShapeType="1" noTextEdit="1"/>
              </p:cNvSpPr>
              <p:nvPr/>
            </p:nvSpPr>
            <p:spPr>
              <a:xfrm>
                <a:off x="4791890" y="1262082"/>
                <a:ext cx="255646" cy="41549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B5839993-8B75-4EE7-A2BD-7FA01D6F77DC}"/>
                  </a:ext>
                </a:extLst>
              </p:cNvPr>
              <p:cNvSpPr txBox="1"/>
              <p:nvPr/>
            </p:nvSpPr>
            <p:spPr>
              <a:xfrm>
                <a:off x="2005689" y="16551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5" name="文字方塊 104">
                <a:extLst>
                  <a:ext uri="{FF2B5EF4-FFF2-40B4-BE49-F238E27FC236}">
                    <a16:creationId xmlns:a16="http://schemas.microsoft.com/office/drawing/2014/main" id="{B5839993-8B75-4EE7-A2BD-7FA01D6F77DC}"/>
                  </a:ext>
                </a:extLst>
              </p:cNvPr>
              <p:cNvSpPr txBox="1">
                <a:spLocks noRot="1" noChangeAspect="1" noMove="1" noResize="1" noEditPoints="1" noAdjustHandles="1" noChangeArrowheads="1" noChangeShapeType="1" noTextEdit="1"/>
              </p:cNvSpPr>
              <p:nvPr/>
            </p:nvSpPr>
            <p:spPr>
              <a:xfrm>
                <a:off x="2005689" y="1655105"/>
                <a:ext cx="255646" cy="41549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360B96CD-627F-4EC5-AD0A-ACCB5C60F420}"/>
                  </a:ext>
                </a:extLst>
              </p:cNvPr>
              <p:cNvSpPr txBox="1"/>
              <p:nvPr/>
            </p:nvSpPr>
            <p:spPr>
              <a:xfrm>
                <a:off x="7456408" y="137000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6" name="文字方塊 105">
                <a:extLst>
                  <a:ext uri="{FF2B5EF4-FFF2-40B4-BE49-F238E27FC236}">
                    <a16:creationId xmlns:a16="http://schemas.microsoft.com/office/drawing/2014/main" id="{360B96CD-627F-4EC5-AD0A-ACCB5C60F420}"/>
                  </a:ext>
                </a:extLst>
              </p:cNvPr>
              <p:cNvSpPr txBox="1">
                <a:spLocks noRot="1" noChangeAspect="1" noMove="1" noResize="1" noEditPoints="1" noAdjustHandles="1" noChangeArrowheads="1" noChangeShapeType="1" noTextEdit="1"/>
              </p:cNvSpPr>
              <p:nvPr/>
            </p:nvSpPr>
            <p:spPr>
              <a:xfrm>
                <a:off x="7456408" y="1370007"/>
                <a:ext cx="255646" cy="41549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D4B881D-E948-468F-86A3-372B54A29AF5}"/>
                  </a:ext>
                </a:extLst>
              </p:cNvPr>
              <p:cNvSpPr txBox="1"/>
              <p:nvPr/>
            </p:nvSpPr>
            <p:spPr>
              <a:xfrm>
                <a:off x="9756090" y="10351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7" name="文字方塊 106">
                <a:extLst>
                  <a:ext uri="{FF2B5EF4-FFF2-40B4-BE49-F238E27FC236}">
                    <a16:creationId xmlns:a16="http://schemas.microsoft.com/office/drawing/2014/main" id="{8D4B881D-E948-468F-86A3-372B54A29AF5}"/>
                  </a:ext>
                </a:extLst>
              </p:cNvPr>
              <p:cNvSpPr txBox="1">
                <a:spLocks noRot="1" noChangeAspect="1" noMove="1" noResize="1" noEditPoints="1" noAdjustHandles="1" noChangeArrowheads="1" noChangeShapeType="1" noTextEdit="1"/>
              </p:cNvSpPr>
              <p:nvPr/>
            </p:nvSpPr>
            <p:spPr>
              <a:xfrm>
                <a:off x="9756090" y="1035126"/>
                <a:ext cx="255646" cy="41549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874EA34-75B1-4F7D-A873-5F61DFF3EDDB}"/>
                  </a:ext>
                </a:extLst>
              </p:cNvPr>
              <p:cNvSpPr txBox="1"/>
              <p:nvPr/>
            </p:nvSpPr>
            <p:spPr>
              <a:xfrm>
                <a:off x="5174265" y="16917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8" name="文字方塊 107">
                <a:extLst>
                  <a:ext uri="{FF2B5EF4-FFF2-40B4-BE49-F238E27FC236}">
                    <a16:creationId xmlns:a16="http://schemas.microsoft.com/office/drawing/2014/main" id="{9874EA34-75B1-4F7D-A873-5F61DFF3EDDB}"/>
                  </a:ext>
                </a:extLst>
              </p:cNvPr>
              <p:cNvSpPr txBox="1">
                <a:spLocks noRot="1" noChangeAspect="1" noMove="1" noResize="1" noEditPoints="1" noAdjustHandles="1" noChangeArrowheads="1" noChangeShapeType="1" noTextEdit="1"/>
              </p:cNvSpPr>
              <p:nvPr/>
            </p:nvSpPr>
            <p:spPr>
              <a:xfrm>
                <a:off x="5174265" y="1691705"/>
                <a:ext cx="255646" cy="41549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F1CBFB6-8429-400D-BBC7-960CE30E2562}"/>
                  </a:ext>
                </a:extLst>
              </p:cNvPr>
              <p:cNvSpPr txBox="1"/>
              <p:nvPr/>
            </p:nvSpPr>
            <p:spPr>
              <a:xfrm>
                <a:off x="2415023" y="128624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9" name="文字方塊 108">
                <a:extLst>
                  <a:ext uri="{FF2B5EF4-FFF2-40B4-BE49-F238E27FC236}">
                    <a16:creationId xmlns:a16="http://schemas.microsoft.com/office/drawing/2014/main" id="{CF1CBFB6-8429-400D-BBC7-960CE30E2562}"/>
                  </a:ext>
                </a:extLst>
              </p:cNvPr>
              <p:cNvSpPr txBox="1">
                <a:spLocks noRot="1" noChangeAspect="1" noMove="1" noResize="1" noEditPoints="1" noAdjustHandles="1" noChangeArrowheads="1" noChangeShapeType="1" noTextEdit="1"/>
              </p:cNvSpPr>
              <p:nvPr/>
            </p:nvSpPr>
            <p:spPr>
              <a:xfrm>
                <a:off x="2415023" y="1286247"/>
                <a:ext cx="255646" cy="415498"/>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666ECE9C-46B0-4356-9E2F-421B555F5862}"/>
                  </a:ext>
                </a:extLst>
              </p:cNvPr>
              <p:cNvSpPr txBox="1"/>
              <p:nvPr/>
            </p:nvSpPr>
            <p:spPr>
              <a:xfrm>
                <a:off x="7796621" y="10544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0" name="文字方塊 109">
                <a:extLst>
                  <a:ext uri="{FF2B5EF4-FFF2-40B4-BE49-F238E27FC236}">
                    <a16:creationId xmlns:a16="http://schemas.microsoft.com/office/drawing/2014/main" id="{666ECE9C-46B0-4356-9E2F-421B555F5862}"/>
                  </a:ext>
                </a:extLst>
              </p:cNvPr>
              <p:cNvSpPr txBox="1">
                <a:spLocks noRot="1" noChangeAspect="1" noMove="1" noResize="1" noEditPoints="1" noAdjustHandles="1" noChangeArrowheads="1" noChangeShapeType="1" noTextEdit="1"/>
              </p:cNvSpPr>
              <p:nvPr/>
            </p:nvSpPr>
            <p:spPr>
              <a:xfrm>
                <a:off x="7796621" y="1054428"/>
                <a:ext cx="255646" cy="41549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E29781A-6F82-455E-A174-F673EF6A07A3}"/>
                  </a:ext>
                </a:extLst>
              </p:cNvPr>
              <p:cNvSpPr txBox="1"/>
              <p:nvPr/>
            </p:nvSpPr>
            <p:spPr>
              <a:xfrm>
                <a:off x="10093531" y="139819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1" name="文字方塊 110">
                <a:extLst>
                  <a:ext uri="{FF2B5EF4-FFF2-40B4-BE49-F238E27FC236}">
                    <a16:creationId xmlns:a16="http://schemas.microsoft.com/office/drawing/2014/main" id="{6E29781A-6F82-455E-A174-F673EF6A07A3}"/>
                  </a:ext>
                </a:extLst>
              </p:cNvPr>
              <p:cNvSpPr txBox="1">
                <a:spLocks noRot="1" noChangeAspect="1" noMove="1" noResize="1" noEditPoints="1" noAdjustHandles="1" noChangeArrowheads="1" noChangeShapeType="1" noTextEdit="1"/>
              </p:cNvSpPr>
              <p:nvPr/>
            </p:nvSpPr>
            <p:spPr>
              <a:xfrm>
                <a:off x="10093531" y="1398192"/>
                <a:ext cx="255646" cy="41549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8DF8B498-99EC-45DB-82BD-107CD50B24B5}"/>
                  </a:ext>
                </a:extLst>
              </p:cNvPr>
              <p:cNvSpPr txBox="1"/>
              <p:nvPr/>
            </p:nvSpPr>
            <p:spPr>
              <a:xfrm>
                <a:off x="5637980" y="2174076"/>
                <a:ext cx="210784"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2" name="文字方塊 111">
                <a:extLst>
                  <a:ext uri="{FF2B5EF4-FFF2-40B4-BE49-F238E27FC236}">
                    <a16:creationId xmlns:a16="http://schemas.microsoft.com/office/drawing/2014/main" id="{8DF8B498-99EC-45DB-82BD-107CD50B24B5}"/>
                  </a:ext>
                </a:extLst>
              </p:cNvPr>
              <p:cNvSpPr txBox="1">
                <a:spLocks noRot="1" noChangeAspect="1" noMove="1" noResize="1" noEditPoints="1" noAdjustHandles="1" noChangeArrowheads="1" noChangeShapeType="1" noTextEdit="1"/>
              </p:cNvSpPr>
              <p:nvPr/>
            </p:nvSpPr>
            <p:spPr>
              <a:xfrm>
                <a:off x="5637980" y="2174076"/>
                <a:ext cx="210784" cy="415498"/>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256042A-1B0F-4E1A-B8E1-FFC57D6628B6}"/>
                  </a:ext>
                </a:extLst>
              </p:cNvPr>
              <p:cNvSpPr txBox="1"/>
              <p:nvPr/>
            </p:nvSpPr>
            <p:spPr>
              <a:xfrm>
                <a:off x="2808750" y="77617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3" name="文字方塊 112">
                <a:extLst>
                  <a:ext uri="{FF2B5EF4-FFF2-40B4-BE49-F238E27FC236}">
                    <a16:creationId xmlns:a16="http://schemas.microsoft.com/office/drawing/2014/main" id="{2256042A-1B0F-4E1A-B8E1-FFC57D6628B6}"/>
                  </a:ext>
                </a:extLst>
              </p:cNvPr>
              <p:cNvSpPr txBox="1">
                <a:spLocks noRot="1" noChangeAspect="1" noMove="1" noResize="1" noEditPoints="1" noAdjustHandles="1" noChangeArrowheads="1" noChangeShapeType="1" noTextEdit="1"/>
              </p:cNvSpPr>
              <p:nvPr/>
            </p:nvSpPr>
            <p:spPr>
              <a:xfrm>
                <a:off x="2808750" y="776178"/>
                <a:ext cx="255646" cy="415498"/>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5AB01673-A4AD-4C08-8B1B-20D40FCA7524}"/>
                  </a:ext>
                </a:extLst>
              </p:cNvPr>
              <p:cNvSpPr txBox="1"/>
              <p:nvPr/>
            </p:nvSpPr>
            <p:spPr>
              <a:xfrm>
                <a:off x="8126485" y="7319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4" name="文字方塊 113">
                <a:extLst>
                  <a:ext uri="{FF2B5EF4-FFF2-40B4-BE49-F238E27FC236}">
                    <a16:creationId xmlns:a16="http://schemas.microsoft.com/office/drawing/2014/main" id="{5AB01673-A4AD-4C08-8B1B-20D40FCA7524}"/>
                  </a:ext>
                </a:extLst>
              </p:cNvPr>
              <p:cNvSpPr txBox="1">
                <a:spLocks noRot="1" noChangeAspect="1" noMove="1" noResize="1" noEditPoints="1" noAdjustHandles="1" noChangeArrowheads="1" noChangeShapeType="1" noTextEdit="1"/>
              </p:cNvSpPr>
              <p:nvPr/>
            </p:nvSpPr>
            <p:spPr>
              <a:xfrm>
                <a:off x="8126485" y="731920"/>
                <a:ext cx="255646" cy="415498"/>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BEC37DB9-1BA6-4BE2-BE2F-756D24660E0E}"/>
                  </a:ext>
                </a:extLst>
              </p:cNvPr>
              <p:cNvSpPr txBox="1"/>
              <p:nvPr/>
            </p:nvSpPr>
            <p:spPr>
              <a:xfrm>
                <a:off x="10385878" y="17174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5" name="文字方塊 114">
                <a:extLst>
                  <a:ext uri="{FF2B5EF4-FFF2-40B4-BE49-F238E27FC236}">
                    <a16:creationId xmlns:a16="http://schemas.microsoft.com/office/drawing/2014/main" id="{BEC37DB9-1BA6-4BE2-BE2F-756D24660E0E}"/>
                  </a:ext>
                </a:extLst>
              </p:cNvPr>
              <p:cNvSpPr txBox="1">
                <a:spLocks noRot="1" noChangeAspect="1" noMove="1" noResize="1" noEditPoints="1" noAdjustHandles="1" noChangeArrowheads="1" noChangeShapeType="1" noTextEdit="1"/>
              </p:cNvSpPr>
              <p:nvPr/>
            </p:nvSpPr>
            <p:spPr>
              <a:xfrm>
                <a:off x="10385878" y="1717426"/>
                <a:ext cx="255646" cy="415498"/>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AAC204F8-02EE-4597-B5BC-15E40A3E640D}"/>
                  </a:ext>
                </a:extLst>
              </p:cNvPr>
              <p:cNvSpPr txBox="1"/>
              <p:nvPr/>
            </p:nvSpPr>
            <p:spPr>
              <a:xfrm>
                <a:off x="6029874" y="262015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6" name="文字方塊 115">
                <a:extLst>
                  <a:ext uri="{FF2B5EF4-FFF2-40B4-BE49-F238E27FC236}">
                    <a16:creationId xmlns:a16="http://schemas.microsoft.com/office/drawing/2014/main" id="{AAC204F8-02EE-4597-B5BC-15E40A3E640D}"/>
                  </a:ext>
                </a:extLst>
              </p:cNvPr>
              <p:cNvSpPr txBox="1">
                <a:spLocks noRot="1" noChangeAspect="1" noMove="1" noResize="1" noEditPoints="1" noAdjustHandles="1" noChangeArrowheads="1" noChangeShapeType="1" noTextEdit="1"/>
              </p:cNvSpPr>
              <p:nvPr/>
            </p:nvSpPr>
            <p:spPr>
              <a:xfrm>
                <a:off x="6029874" y="2620150"/>
                <a:ext cx="255646" cy="415498"/>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83B0157-C577-4D83-83CD-AAE8C2FE9D39}"/>
                  </a:ext>
                </a:extLst>
              </p:cNvPr>
              <p:cNvSpPr txBox="1"/>
              <p:nvPr/>
            </p:nvSpPr>
            <p:spPr>
              <a:xfrm>
                <a:off x="3173559" y="48434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7" name="文字方塊 116">
                <a:extLst>
                  <a:ext uri="{FF2B5EF4-FFF2-40B4-BE49-F238E27FC236}">
                    <a16:creationId xmlns:a16="http://schemas.microsoft.com/office/drawing/2014/main" id="{983B0157-C577-4D83-83CD-AAE8C2FE9D39}"/>
                  </a:ext>
                </a:extLst>
              </p:cNvPr>
              <p:cNvSpPr txBox="1">
                <a:spLocks noRot="1" noChangeAspect="1" noMove="1" noResize="1" noEditPoints="1" noAdjustHandles="1" noChangeArrowheads="1" noChangeShapeType="1" noTextEdit="1"/>
              </p:cNvSpPr>
              <p:nvPr/>
            </p:nvSpPr>
            <p:spPr>
              <a:xfrm>
                <a:off x="3173559" y="484346"/>
                <a:ext cx="255646" cy="41549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A4131BA-C36E-48F7-A8DC-B89F76534DF5}"/>
                  </a:ext>
                </a:extLst>
              </p:cNvPr>
              <p:cNvSpPr txBox="1"/>
              <p:nvPr/>
            </p:nvSpPr>
            <p:spPr>
              <a:xfrm>
                <a:off x="8447407" y="3796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8" name="文字方塊 117">
                <a:extLst>
                  <a:ext uri="{FF2B5EF4-FFF2-40B4-BE49-F238E27FC236}">
                    <a16:creationId xmlns:a16="http://schemas.microsoft.com/office/drawing/2014/main" id="{8A4131BA-C36E-48F7-A8DC-B89F76534DF5}"/>
                  </a:ext>
                </a:extLst>
              </p:cNvPr>
              <p:cNvSpPr txBox="1">
                <a:spLocks noRot="1" noChangeAspect="1" noMove="1" noResize="1" noEditPoints="1" noAdjustHandles="1" noChangeArrowheads="1" noChangeShapeType="1" noTextEdit="1"/>
              </p:cNvSpPr>
              <p:nvPr/>
            </p:nvSpPr>
            <p:spPr>
              <a:xfrm>
                <a:off x="8447407" y="379628"/>
                <a:ext cx="255646" cy="41549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089EAA9-3C70-4479-B92B-AE501D1ED6F4}"/>
                  </a:ext>
                </a:extLst>
              </p:cNvPr>
              <p:cNvSpPr txBox="1"/>
              <p:nvPr/>
            </p:nvSpPr>
            <p:spPr>
              <a:xfrm>
                <a:off x="1463386" y="3642742"/>
                <a:ext cx="30559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0" name="文字方塊 119">
                <a:extLst>
                  <a:ext uri="{FF2B5EF4-FFF2-40B4-BE49-F238E27FC236}">
                    <a16:creationId xmlns:a16="http://schemas.microsoft.com/office/drawing/2014/main" id="{0089EAA9-3C70-4479-B92B-AE501D1ED6F4}"/>
                  </a:ext>
                </a:extLst>
              </p:cNvPr>
              <p:cNvSpPr txBox="1">
                <a:spLocks noRot="1" noChangeAspect="1" noMove="1" noResize="1" noEditPoints="1" noAdjustHandles="1" noChangeArrowheads="1" noChangeShapeType="1" noTextEdit="1"/>
              </p:cNvSpPr>
              <p:nvPr/>
            </p:nvSpPr>
            <p:spPr>
              <a:xfrm>
                <a:off x="1463386" y="3642742"/>
                <a:ext cx="305596" cy="41549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27D9BDC6-F97D-4916-8595-360CDF7768BF}"/>
                  </a:ext>
                </a:extLst>
              </p:cNvPr>
              <p:cNvSpPr txBox="1"/>
              <p:nvPr/>
            </p:nvSpPr>
            <p:spPr>
              <a:xfrm>
                <a:off x="2306235" y="3642742"/>
                <a:ext cx="310918"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1" name="文字方塊 120">
                <a:extLst>
                  <a:ext uri="{FF2B5EF4-FFF2-40B4-BE49-F238E27FC236}">
                    <a16:creationId xmlns:a16="http://schemas.microsoft.com/office/drawing/2014/main" id="{27D9BDC6-F97D-4916-8595-360CDF7768BF}"/>
                  </a:ext>
                </a:extLst>
              </p:cNvPr>
              <p:cNvSpPr txBox="1">
                <a:spLocks noRot="1" noChangeAspect="1" noMove="1" noResize="1" noEditPoints="1" noAdjustHandles="1" noChangeArrowheads="1" noChangeShapeType="1" noTextEdit="1"/>
              </p:cNvSpPr>
              <p:nvPr/>
            </p:nvSpPr>
            <p:spPr>
              <a:xfrm>
                <a:off x="2306235" y="3642742"/>
                <a:ext cx="310918" cy="41549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F73237A6-0B93-4E90-8A33-8F816D2FF27E}"/>
                  </a:ext>
                </a:extLst>
              </p:cNvPr>
              <p:cNvSpPr txBox="1"/>
              <p:nvPr/>
            </p:nvSpPr>
            <p:spPr>
              <a:xfrm>
                <a:off x="3154406"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2" name="文字方塊 121">
                <a:extLst>
                  <a:ext uri="{FF2B5EF4-FFF2-40B4-BE49-F238E27FC236}">
                    <a16:creationId xmlns:a16="http://schemas.microsoft.com/office/drawing/2014/main" id="{F73237A6-0B93-4E90-8A33-8F816D2FF27E}"/>
                  </a:ext>
                </a:extLst>
              </p:cNvPr>
              <p:cNvSpPr txBox="1">
                <a:spLocks noRot="1" noChangeAspect="1" noMove="1" noResize="1" noEditPoints="1" noAdjustHandles="1" noChangeArrowheads="1" noChangeShapeType="1" noTextEdit="1"/>
              </p:cNvSpPr>
              <p:nvPr/>
            </p:nvSpPr>
            <p:spPr>
              <a:xfrm>
                <a:off x="3154406" y="3642742"/>
                <a:ext cx="310919" cy="41549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5D5DB88C-148D-4728-B19F-3DF9DCFAFF0A}"/>
                  </a:ext>
                </a:extLst>
              </p:cNvPr>
              <p:cNvSpPr txBox="1"/>
              <p:nvPr/>
            </p:nvSpPr>
            <p:spPr>
              <a:xfrm>
                <a:off x="4002578"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3" name="文字方塊 122">
                <a:extLst>
                  <a:ext uri="{FF2B5EF4-FFF2-40B4-BE49-F238E27FC236}">
                    <a16:creationId xmlns:a16="http://schemas.microsoft.com/office/drawing/2014/main" id="{5D5DB88C-148D-4728-B19F-3DF9DCFAFF0A}"/>
                  </a:ext>
                </a:extLst>
              </p:cNvPr>
              <p:cNvSpPr txBox="1">
                <a:spLocks noRot="1" noChangeAspect="1" noMove="1" noResize="1" noEditPoints="1" noAdjustHandles="1" noChangeArrowheads="1" noChangeShapeType="1" noTextEdit="1"/>
              </p:cNvSpPr>
              <p:nvPr/>
            </p:nvSpPr>
            <p:spPr>
              <a:xfrm>
                <a:off x="4002578" y="3642742"/>
                <a:ext cx="310919" cy="41549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10B2E2C-DCE3-4ECE-BBEA-195A191AC623}"/>
                  </a:ext>
                </a:extLst>
              </p:cNvPr>
              <p:cNvSpPr txBox="1"/>
              <p:nvPr/>
            </p:nvSpPr>
            <p:spPr>
              <a:xfrm>
                <a:off x="4850750"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4" name="文字方塊 123">
                <a:extLst>
                  <a:ext uri="{FF2B5EF4-FFF2-40B4-BE49-F238E27FC236}">
                    <a16:creationId xmlns:a16="http://schemas.microsoft.com/office/drawing/2014/main" id="{510B2E2C-DCE3-4ECE-BBEA-195A191AC623}"/>
                  </a:ext>
                </a:extLst>
              </p:cNvPr>
              <p:cNvSpPr txBox="1">
                <a:spLocks noRot="1" noChangeAspect="1" noMove="1" noResize="1" noEditPoints="1" noAdjustHandles="1" noChangeArrowheads="1" noChangeShapeType="1" noTextEdit="1"/>
              </p:cNvSpPr>
              <p:nvPr/>
            </p:nvSpPr>
            <p:spPr>
              <a:xfrm>
                <a:off x="4850750" y="3642742"/>
                <a:ext cx="310919" cy="41549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FF0C6C09-6A02-4372-ADCF-90BE59607605}"/>
                  </a:ext>
                </a:extLst>
              </p:cNvPr>
              <p:cNvSpPr txBox="1"/>
              <p:nvPr/>
            </p:nvSpPr>
            <p:spPr>
              <a:xfrm>
                <a:off x="5698923" y="3705758"/>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5" name="文字方塊 124">
                <a:extLst>
                  <a:ext uri="{FF2B5EF4-FFF2-40B4-BE49-F238E27FC236}">
                    <a16:creationId xmlns:a16="http://schemas.microsoft.com/office/drawing/2014/main" id="{FF0C6C09-6A02-4372-ADCF-90BE59607605}"/>
                  </a:ext>
                </a:extLst>
              </p:cNvPr>
              <p:cNvSpPr txBox="1">
                <a:spLocks noRot="1" noChangeAspect="1" noMove="1" noResize="1" noEditPoints="1" noAdjustHandles="1" noChangeArrowheads="1" noChangeShapeType="1" noTextEdit="1"/>
              </p:cNvSpPr>
              <p:nvPr/>
            </p:nvSpPr>
            <p:spPr>
              <a:xfrm>
                <a:off x="5698923" y="3705758"/>
                <a:ext cx="310919" cy="415498"/>
              </a:xfrm>
              <a:prstGeom prst="rect">
                <a:avLst/>
              </a:prstGeom>
              <a:blipFill>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7BBA26AC-0FD2-4A00-BC20-E20334110DD9}"/>
                  </a:ext>
                </a:extLst>
              </p:cNvPr>
              <p:cNvSpPr txBox="1"/>
              <p:nvPr/>
            </p:nvSpPr>
            <p:spPr>
              <a:xfrm>
                <a:off x="63037" y="4075695"/>
                <a:ext cx="7337266" cy="1256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i="1" smtClean="0">
                          <a:latin typeface="Cambria Math" panose="02040503050406030204" pitchFamily="18" charset="0"/>
                        </a:rPr>
                        <m:t>𝑚</m:t>
                      </m:r>
                      <m:d>
                        <m:dPr>
                          <m:begChr m:val="["/>
                          <m:endChr m:val="]"/>
                          <m:ctrlPr>
                            <a:rPr lang="en-US" altLang="zh-TW" sz="1400" i="1" smtClean="0">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smtClean="0">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d>
                            <m:dPr>
                              <m:begChr m:val="{"/>
                              <m:endChr m:val=""/>
                              <m:ctrlPr>
                                <a:rPr lang="en-US" altLang="zh-TW" sz="1400" b="0" i="1" smtClean="0">
                                  <a:latin typeface="Cambria Math" panose="02040503050406030204" pitchFamily="18" charset="0"/>
                                </a:rPr>
                              </m:ctrlPr>
                            </m:dPr>
                            <m:e>
                              <m:eqArr>
                                <m:eqArrPr>
                                  <m:ctrlPr>
                                    <a:rPr lang="en-US" altLang="zh-TW" sz="1400" b="0" i="1" smtClean="0">
                                      <a:latin typeface="Cambria Math" panose="02040503050406030204" pitchFamily="18" charset="0"/>
                                    </a:rPr>
                                  </m:ctrlPr>
                                </m:eqArrPr>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1</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2</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1</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1950</m:t>
                                  </m:r>
                                  <m:r>
                                    <a:rPr lang="en-US" altLang="zh-TW" sz="1400" i="1">
                                      <a:latin typeface="Cambria Math" panose="02040503050406030204" pitchFamily="18" charset="0"/>
                                    </a:rPr>
                                    <m:t>+</m:t>
                                  </m:r>
                                  <m:r>
                                    <a:rPr lang="en-US" altLang="zh-TW" sz="1400" b="0" i="1" smtClean="0">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10</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2250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2</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3</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2</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15</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b="0" i="1" smtClean="0">
                                      <a:latin typeface="Cambria Math" panose="02040503050406030204" pitchFamily="18" charset="0"/>
                                    </a:rPr>
                                    <m:t>1770</m:t>
                                  </m:r>
                                  <m:r>
                                    <a:rPr lang="en-US" altLang="zh-TW" sz="1400" i="1">
                                      <a:latin typeface="Cambria Math" panose="02040503050406030204" pitchFamily="18" charset="0"/>
                                    </a:rPr>
                                    <m:t>+</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2010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3</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4</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3</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330</m:t>
                                  </m:r>
                                  <m:r>
                                    <a:rPr lang="en-US" altLang="zh-TW" sz="1400" i="1">
                                      <a:latin typeface="Cambria Math" panose="02040503050406030204" pitchFamily="18" charset="0"/>
                                    </a:rPr>
                                    <m:t>+</m:t>
                                  </m:r>
                                  <m:r>
                                    <a:rPr lang="en-US" altLang="zh-TW" sz="1400" b="0" i="1" smtClean="0">
                                      <a:latin typeface="Cambria Math" panose="02040503050406030204" pitchFamily="18" charset="0"/>
                                    </a:rPr>
                                    <m:t>1860</m:t>
                                  </m:r>
                                  <m:r>
                                    <a:rPr lang="en-US" altLang="zh-TW" sz="1400" i="1">
                                      <a:latin typeface="Cambria Math" panose="02040503050406030204" pitchFamily="18" charset="0"/>
                                    </a:rPr>
                                    <m:t>+</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12</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2550</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4</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5</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4</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405</m:t>
                                  </m:r>
                                  <m:r>
                                    <a:rPr lang="en-US" altLang="zh-TW" sz="1400" i="1">
                                      <a:latin typeface="Cambria Math" panose="02040503050406030204" pitchFamily="18" charset="0"/>
                                    </a:rPr>
                                    <m:t>+</m:t>
                                  </m:r>
                                  <m:r>
                                    <a:rPr lang="en-US" altLang="zh-TW" sz="1400" b="0" i="1" smtClean="0">
                                      <a:latin typeface="Cambria Math" panose="02040503050406030204" pitchFamily="18" charset="0"/>
                                    </a:rPr>
                                    <m:t>1600</m:t>
                                  </m:r>
                                  <m:r>
                                    <a:rPr lang="en-US" altLang="zh-TW" sz="1400" i="1">
                                      <a:latin typeface="Cambria Math" panose="02040503050406030204" pitchFamily="18" charset="0"/>
                                    </a:rPr>
                                    <m:t>+</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2185</m:t>
                                  </m:r>
                                </m:e>
                                <m:e>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1</m:t>
                                      </m:r>
                                      <m:r>
                                        <a:rPr lang="en-US" altLang="zh-TW" sz="1400" i="1">
                                          <a:latin typeface="Cambria Math" panose="02040503050406030204" pitchFamily="18" charset="0"/>
                                        </a:rPr>
                                        <m:t>, </m:t>
                                      </m:r>
                                      <m:r>
                                        <a:rPr lang="en-US" altLang="zh-TW" sz="1400" b="0" i="1" smtClean="0">
                                          <a:latin typeface="Cambria Math" panose="02040503050406030204" pitchFamily="18" charset="0"/>
                                        </a:rPr>
                                        <m:t>5</m:t>
                                      </m:r>
                                    </m:e>
                                  </m:d>
                                  <m:r>
                                    <a:rPr lang="en-US" altLang="zh-TW" sz="1400" i="1">
                                      <a:latin typeface="Cambria Math" panose="02040503050406030204" pitchFamily="18" charset="0"/>
                                    </a:rPr>
                                    <m:t>+</m:t>
                                  </m:r>
                                  <m:r>
                                    <a:rPr lang="en-US" altLang="zh-TW" sz="1400" i="1">
                                      <a:latin typeface="Cambria Math" panose="02040503050406030204" pitchFamily="18" charset="0"/>
                                    </a:rPr>
                                    <m:t>𝑚</m:t>
                                  </m:r>
                                  <m:d>
                                    <m:dPr>
                                      <m:begChr m:val="["/>
                                      <m:endChr m:val="]"/>
                                      <m:ctrlPr>
                                        <a:rPr lang="en-US" altLang="zh-TW" sz="1400" i="1">
                                          <a:latin typeface="Cambria Math" panose="02040503050406030204" pitchFamily="18" charset="0"/>
                                        </a:rPr>
                                      </m:ctrlPr>
                                    </m:dPr>
                                    <m:e>
                                      <m:r>
                                        <a:rPr lang="en-US" altLang="zh-TW" sz="1400" b="0" i="1" smtClean="0">
                                          <a:latin typeface="Cambria Math" panose="02040503050406030204" pitchFamily="18" charset="0"/>
                                        </a:rPr>
                                        <m:t>6</m:t>
                                      </m:r>
                                      <m:r>
                                        <a:rPr lang="en-US" altLang="zh-TW" sz="1400" i="1">
                                          <a:latin typeface="Cambria Math" panose="02040503050406030204" pitchFamily="18" charset="0"/>
                                        </a:rPr>
                                        <m:t>, </m:t>
                                      </m:r>
                                      <m:r>
                                        <a:rPr lang="en-US" altLang="zh-TW" sz="1400" b="0" i="1" smtClean="0">
                                          <a:latin typeface="Cambria Math" panose="02040503050406030204" pitchFamily="18" charset="0"/>
                                        </a:rPr>
                                        <m:t>6</m:t>
                                      </m:r>
                                    </m:e>
                                  </m:d>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5</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6</m:t>
                                      </m:r>
                                    </m:sub>
                                  </m:sSub>
                                  <m:r>
                                    <a:rPr lang="en-US" altLang="zh-TW" sz="1400" i="1">
                                      <a:latin typeface="Cambria Math" panose="02040503050406030204" pitchFamily="18" charset="0"/>
                                    </a:rPr>
                                    <m:t>=</m:t>
                                  </m:r>
                                  <m:r>
                                    <a:rPr lang="en-US" altLang="zh-TW" sz="1400" b="0" i="1" smtClean="0">
                                      <a:latin typeface="Cambria Math" panose="02040503050406030204" pitchFamily="18" charset="0"/>
                                    </a:rPr>
                                    <m:t>1655</m:t>
                                  </m:r>
                                  <m:r>
                                    <a:rPr lang="en-US" altLang="zh-TW" sz="1400" i="1">
                                      <a:latin typeface="Cambria Math" panose="02040503050406030204" pitchFamily="18" charset="0"/>
                                    </a:rPr>
                                    <m:t>+</m:t>
                                  </m:r>
                                  <m:r>
                                    <a:rPr lang="en-US" altLang="zh-TW" sz="1400" i="1">
                                      <a:latin typeface="Cambria Math" panose="02040503050406030204" pitchFamily="18" charset="0"/>
                                    </a:rPr>
                                    <m:t>0</m:t>
                                  </m:r>
                                  <m:r>
                                    <a:rPr lang="en-US" altLang="zh-TW" sz="1400" i="1">
                                      <a:latin typeface="Cambria Math" panose="02040503050406030204" pitchFamily="18" charset="0"/>
                                    </a:rPr>
                                    <m:t>+</m:t>
                                  </m:r>
                                  <m:r>
                                    <a:rPr lang="en-US" altLang="zh-TW" sz="1400" i="1">
                                      <a:latin typeface="Cambria Math" panose="02040503050406030204" pitchFamily="18" charset="0"/>
                                    </a:rPr>
                                    <m:t>5</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50</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6</m:t>
                                  </m:r>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3155</m:t>
                                  </m:r>
                                </m:e>
                              </m:eqArr>
                            </m:e>
                          </m:d>
                        </m:e>
                      </m:func>
                    </m:oMath>
                  </m:oMathPara>
                </a14:m>
                <a:endParaRPr lang="zh-TW" altLang="en-US" sz="1400" dirty="0"/>
              </a:p>
            </p:txBody>
          </p:sp>
        </mc:Choice>
        <mc:Fallback xmlns="">
          <p:sp>
            <p:nvSpPr>
              <p:cNvPr id="79" name="文字方塊 78">
                <a:extLst>
                  <a:ext uri="{FF2B5EF4-FFF2-40B4-BE49-F238E27FC236}">
                    <a16:creationId xmlns:a16="http://schemas.microsoft.com/office/drawing/2014/main" id="{7BBA26AC-0FD2-4A00-BC20-E20334110DD9}"/>
                  </a:ext>
                </a:extLst>
              </p:cNvPr>
              <p:cNvSpPr txBox="1">
                <a:spLocks noRot="1" noChangeAspect="1" noMove="1" noResize="1" noEditPoints="1" noAdjustHandles="1" noChangeArrowheads="1" noChangeShapeType="1" noTextEdit="1"/>
              </p:cNvSpPr>
              <p:nvPr/>
            </p:nvSpPr>
            <p:spPr>
              <a:xfrm>
                <a:off x="63037" y="4075695"/>
                <a:ext cx="7337266" cy="1256178"/>
              </a:xfrm>
              <a:prstGeom prst="rect">
                <a:avLst/>
              </a:prstGeom>
              <a:blipFill>
                <a:blip r:embed="rId3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122AE800-1C59-4F39-B3B4-9830C8816D19}"/>
                  </a:ext>
                </a:extLst>
              </p:cNvPr>
              <p:cNvSpPr txBox="1"/>
              <p:nvPr/>
            </p:nvSpPr>
            <p:spPr>
              <a:xfrm>
                <a:off x="132145" y="329366"/>
                <a:ext cx="24180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10</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3</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12</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5</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50</m:t>
                          </m:r>
                          <m:r>
                            <a:rPr lang="en-US" altLang="zh-TW" i="1" smtClean="0">
                              <a:solidFill>
                                <a:prstClr val="black"/>
                              </a:solidFill>
                              <a:latin typeface="Cambria Math" panose="02040503050406030204" pitchFamily="18" charset="0"/>
                              <a:ea typeface="新細明體" panose="02020500000000000000" pitchFamily="18" charset="-120"/>
                            </a:rPr>
                            <m:t>, </m:t>
                          </m:r>
                          <m:r>
                            <a:rPr lang="en-US" altLang="zh-TW" i="1" smtClean="0">
                              <a:solidFill>
                                <a:prstClr val="black"/>
                              </a:solidFill>
                              <a:latin typeface="Cambria Math" panose="02040503050406030204" pitchFamily="18" charset="0"/>
                              <a:ea typeface="新細明體" panose="02020500000000000000" pitchFamily="18" charset="-120"/>
                            </a:rPr>
                            <m:t>6</m:t>
                          </m:r>
                        </m:e>
                      </m:d>
                    </m:oMath>
                  </m:oMathPara>
                </a14:m>
                <a:endParaRPr lang="zh-TW" altLang="en-US" dirty="0"/>
              </a:p>
            </p:txBody>
          </p:sp>
        </mc:Choice>
        <mc:Fallback xmlns="">
          <p:sp>
            <p:nvSpPr>
              <p:cNvPr id="88" name="文字方塊 87">
                <a:extLst>
                  <a:ext uri="{FF2B5EF4-FFF2-40B4-BE49-F238E27FC236}">
                    <a16:creationId xmlns:a16="http://schemas.microsoft.com/office/drawing/2014/main" id="{122AE800-1C59-4F39-B3B4-9830C8816D19}"/>
                  </a:ext>
                </a:extLst>
              </p:cNvPr>
              <p:cNvSpPr txBox="1">
                <a:spLocks noRot="1" noChangeAspect="1" noMove="1" noResize="1" noEditPoints="1" noAdjustHandles="1" noChangeArrowheads="1" noChangeShapeType="1" noTextEdit="1"/>
              </p:cNvSpPr>
              <p:nvPr/>
            </p:nvSpPr>
            <p:spPr>
              <a:xfrm>
                <a:off x="132145" y="329366"/>
                <a:ext cx="2418071" cy="369332"/>
              </a:xfrm>
              <a:prstGeom prst="rect">
                <a:avLst/>
              </a:prstGeom>
              <a:blipFill>
                <a:blip r:embed="rId3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71121EF-56C0-4708-83D6-72F2021842DE}"/>
                  </a:ext>
                </a:extLst>
              </p:cNvPr>
              <p:cNvSpPr txBox="1"/>
              <p:nvPr/>
            </p:nvSpPr>
            <p:spPr>
              <a:xfrm>
                <a:off x="413185"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0</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8" name="文字方塊 7">
                <a:extLst>
                  <a:ext uri="{FF2B5EF4-FFF2-40B4-BE49-F238E27FC236}">
                    <a16:creationId xmlns:a16="http://schemas.microsoft.com/office/drawing/2014/main" id="{F71121EF-56C0-4708-83D6-72F2021842DE}"/>
                  </a:ext>
                </a:extLst>
              </p:cNvPr>
              <p:cNvSpPr txBox="1">
                <a:spLocks noRot="1" noChangeAspect="1" noMove="1" noResize="1" noEditPoints="1" noAdjustHandles="1" noChangeArrowheads="1" noChangeShapeType="1" noTextEdit="1"/>
              </p:cNvSpPr>
              <p:nvPr/>
            </p:nvSpPr>
            <p:spPr>
              <a:xfrm>
                <a:off x="413185" y="515644"/>
                <a:ext cx="285976" cy="415498"/>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B644F4C7-3990-4776-989B-394B15DADF7B}"/>
                  </a:ext>
                </a:extLst>
              </p:cNvPr>
              <p:cNvSpPr txBox="1"/>
              <p:nvPr/>
            </p:nvSpPr>
            <p:spPr>
              <a:xfrm>
                <a:off x="708021"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8" name="文字方塊 97">
                <a:extLst>
                  <a:ext uri="{FF2B5EF4-FFF2-40B4-BE49-F238E27FC236}">
                    <a16:creationId xmlns:a16="http://schemas.microsoft.com/office/drawing/2014/main" id="{B644F4C7-3990-4776-989B-394B15DADF7B}"/>
                  </a:ext>
                </a:extLst>
              </p:cNvPr>
              <p:cNvSpPr txBox="1">
                <a:spLocks noRot="1" noChangeAspect="1" noMove="1" noResize="1" noEditPoints="1" noAdjustHandles="1" noChangeArrowheads="1" noChangeShapeType="1" noTextEdit="1"/>
              </p:cNvSpPr>
              <p:nvPr/>
            </p:nvSpPr>
            <p:spPr>
              <a:xfrm>
                <a:off x="708021" y="515644"/>
                <a:ext cx="285976" cy="415498"/>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CB93E0F4-A865-4D76-83FB-46D48B5AF513}"/>
                  </a:ext>
                </a:extLst>
              </p:cNvPr>
              <p:cNvSpPr txBox="1"/>
              <p:nvPr/>
            </p:nvSpPr>
            <p:spPr>
              <a:xfrm>
                <a:off x="983689"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9" name="文字方塊 118">
                <a:extLst>
                  <a:ext uri="{FF2B5EF4-FFF2-40B4-BE49-F238E27FC236}">
                    <a16:creationId xmlns:a16="http://schemas.microsoft.com/office/drawing/2014/main" id="{CB93E0F4-A865-4D76-83FB-46D48B5AF513}"/>
                  </a:ext>
                </a:extLst>
              </p:cNvPr>
              <p:cNvSpPr txBox="1">
                <a:spLocks noRot="1" noChangeAspect="1" noMove="1" noResize="1" noEditPoints="1" noAdjustHandles="1" noChangeArrowheads="1" noChangeShapeType="1" noTextEdit="1"/>
              </p:cNvSpPr>
              <p:nvPr/>
            </p:nvSpPr>
            <p:spPr>
              <a:xfrm>
                <a:off x="983689" y="515644"/>
                <a:ext cx="285976" cy="415498"/>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11E8C13-EB95-4CF6-AF62-E7CC7EE87971}"/>
                  </a:ext>
                </a:extLst>
              </p:cNvPr>
              <p:cNvSpPr txBox="1"/>
              <p:nvPr/>
            </p:nvSpPr>
            <p:spPr>
              <a:xfrm>
                <a:off x="1247782"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6" name="文字方塊 125">
                <a:extLst>
                  <a:ext uri="{FF2B5EF4-FFF2-40B4-BE49-F238E27FC236}">
                    <a16:creationId xmlns:a16="http://schemas.microsoft.com/office/drawing/2014/main" id="{C11E8C13-EB95-4CF6-AF62-E7CC7EE87971}"/>
                  </a:ext>
                </a:extLst>
              </p:cNvPr>
              <p:cNvSpPr txBox="1">
                <a:spLocks noRot="1" noChangeAspect="1" noMove="1" noResize="1" noEditPoints="1" noAdjustHandles="1" noChangeArrowheads="1" noChangeShapeType="1" noTextEdit="1"/>
              </p:cNvSpPr>
              <p:nvPr/>
            </p:nvSpPr>
            <p:spPr>
              <a:xfrm>
                <a:off x="1247782" y="507298"/>
                <a:ext cx="285976" cy="415498"/>
              </a:xfrm>
              <a:prstGeom prst="rect">
                <a:avLst/>
              </a:prstGeom>
              <a:blipFill>
                <a:blip r:embed="rId4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FF600F8-D550-4FAE-AC61-E608D191725D}"/>
                  </a:ext>
                </a:extLst>
              </p:cNvPr>
              <p:cNvSpPr txBox="1"/>
              <p:nvPr/>
            </p:nvSpPr>
            <p:spPr>
              <a:xfrm>
                <a:off x="1532520"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7" name="文字方塊 126">
                <a:extLst>
                  <a:ext uri="{FF2B5EF4-FFF2-40B4-BE49-F238E27FC236}">
                    <a16:creationId xmlns:a16="http://schemas.microsoft.com/office/drawing/2014/main" id="{BFF600F8-D550-4FAE-AC61-E608D191725D}"/>
                  </a:ext>
                </a:extLst>
              </p:cNvPr>
              <p:cNvSpPr txBox="1">
                <a:spLocks noRot="1" noChangeAspect="1" noMove="1" noResize="1" noEditPoints="1" noAdjustHandles="1" noChangeArrowheads="1" noChangeShapeType="1" noTextEdit="1"/>
              </p:cNvSpPr>
              <p:nvPr/>
            </p:nvSpPr>
            <p:spPr>
              <a:xfrm>
                <a:off x="1532520" y="507298"/>
                <a:ext cx="285976" cy="415498"/>
              </a:xfrm>
              <a:prstGeom prst="rect">
                <a:avLst/>
              </a:prstGeom>
              <a:blipFill>
                <a:blip r:embed="rId4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82CE6AA7-EBFF-4F2E-866B-074B60435544}"/>
                  </a:ext>
                </a:extLst>
              </p:cNvPr>
              <p:cNvSpPr txBox="1"/>
              <p:nvPr/>
            </p:nvSpPr>
            <p:spPr>
              <a:xfrm>
                <a:off x="1800111" y="509232"/>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8" name="文字方塊 127">
                <a:extLst>
                  <a:ext uri="{FF2B5EF4-FFF2-40B4-BE49-F238E27FC236}">
                    <a16:creationId xmlns:a16="http://schemas.microsoft.com/office/drawing/2014/main" id="{82CE6AA7-EBFF-4F2E-866B-074B60435544}"/>
                  </a:ext>
                </a:extLst>
              </p:cNvPr>
              <p:cNvSpPr txBox="1">
                <a:spLocks noRot="1" noChangeAspect="1" noMove="1" noResize="1" noEditPoints="1" noAdjustHandles="1" noChangeArrowheads="1" noChangeShapeType="1" noTextEdit="1"/>
              </p:cNvSpPr>
              <p:nvPr/>
            </p:nvSpPr>
            <p:spPr>
              <a:xfrm>
                <a:off x="1800111" y="509232"/>
                <a:ext cx="285976" cy="415498"/>
              </a:xfrm>
              <a:prstGeom prst="rect">
                <a:avLst/>
              </a:prstGeom>
              <a:blipFill>
                <a:blip r:embed="rId4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3C9D1370-9462-4981-AF8E-3272176C2EFB}"/>
                  </a:ext>
                </a:extLst>
              </p:cNvPr>
              <p:cNvSpPr txBox="1"/>
              <p:nvPr/>
            </p:nvSpPr>
            <p:spPr>
              <a:xfrm>
                <a:off x="2064204" y="51757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9" name="文字方塊 128">
                <a:extLst>
                  <a:ext uri="{FF2B5EF4-FFF2-40B4-BE49-F238E27FC236}">
                    <a16:creationId xmlns:a16="http://schemas.microsoft.com/office/drawing/2014/main" id="{3C9D1370-9462-4981-AF8E-3272176C2EFB}"/>
                  </a:ext>
                </a:extLst>
              </p:cNvPr>
              <p:cNvSpPr txBox="1">
                <a:spLocks noRot="1" noChangeAspect="1" noMove="1" noResize="1" noEditPoints="1" noAdjustHandles="1" noChangeArrowheads="1" noChangeShapeType="1" noTextEdit="1"/>
              </p:cNvSpPr>
              <p:nvPr/>
            </p:nvSpPr>
            <p:spPr>
              <a:xfrm>
                <a:off x="2064204" y="517578"/>
                <a:ext cx="285976" cy="415498"/>
              </a:xfrm>
              <a:prstGeom prst="rect">
                <a:avLst/>
              </a:prstGeom>
              <a:blipFill>
                <a:blip r:embed="rId4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58736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5F0397-C350-4BBF-B4F7-FF238CBE73EE}"/>
              </a:ext>
            </a:extLst>
          </p:cNvPr>
          <p:cNvSpPr>
            <a:spLocks noGrp="1"/>
          </p:cNvSpPr>
          <p:nvPr>
            <p:ph type="sldNum" sz="quarter" idx="12"/>
          </p:nvPr>
        </p:nvSpPr>
        <p:spPr/>
        <p:txBody>
          <a:bodyPr/>
          <a:lstStyle/>
          <a:p>
            <a:fld id="{273D50BF-F804-4F2B-A050-D3DD5B4A1FE5}" type="slidenum">
              <a:rPr lang="zh-TW" altLang="en-US" smtClean="0"/>
              <a:pPr/>
              <a:t>62</a:t>
            </a:fld>
            <a:endParaRPr lang="zh-TW" altLang="en-US" dirty="0"/>
          </a:p>
        </p:txBody>
      </p:sp>
      <p:grpSp>
        <p:nvGrpSpPr>
          <p:cNvPr id="67" name="群組 66">
            <a:extLst>
              <a:ext uri="{FF2B5EF4-FFF2-40B4-BE49-F238E27FC236}">
                <a16:creationId xmlns:a16="http://schemas.microsoft.com/office/drawing/2014/main" id="{2901C9BE-C581-4673-B12A-5D475335E580}"/>
              </a:ext>
            </a:extLst>
          </p:cNvPr>
          <p:cNvGrpSpPr/>
          <p:nvPr/>
        </p:nvGrpSpPr>
        <p:grpSpPr>
          <a:xfrm>
            <a:off x="1163505" y="522726"/>
            <a:ext cx="5055066" cy="3142238"/>
            <a:chOff x="1943139" y="2871136"/>
            <a:chExt cx="4070768" cy="2377624"/>
          </a:xfrm>
        </p:grpSpPr>
        <p:sp>
          <p:nvSpPr>
            <p:cNvPr id="7" name="流程圖: 決策 6">
              <a:extLst>
                <a:ext uri="{FF2B5EF4-FFF2-40B4-BE49-F238E27FC236}">
                  <a16:creationId xmlns:a16="http://schemas.microsoft.com/office/drawing/2014/main" id="{037F5B2C-B20D-43B1-9423-164D19F41717}"/>
                </a:ext>
              </a:extLst>
            </p:cNvPr>
            <p:cNvSpPr/>
            <p:nvPr/>
          </p:nvSpPr>
          <p:spPr>
            <a:xfrm>
              <a:off x="3644211" y="287113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2010</a:t>
              </a:r>
              <a:endParaRPr lang="zh-TW" altLang="en-US" sz="1200" dirty="0">
                <a:solidFill>
                  <a:schemeClr val="tx1"/>
                </a:solidFill>
              </a:endParaRPr>
            </a:p>
          </p:txBody>
        </p:sp>
        <p:sp>
          <p:nvSpPr>
            <p:cNvPr id="36" name="流程圖: 決策 35">
              <a:extLst>
                <a:ext uri="{FF2B5EF4-FFF2-40B4-BE49-F238E27FC236}">
                  <a16:creationId xmlns:a16="http://schemas.microsoft.com/office/drawing/2014/main" id="{5A7BA3FB-F078-40BC-A2A5-D0EB298C5621}"/>
                </a:ext>
              </a:extLst>
            </p:cNvPr>
            <p:cNvSpPr/>
            <p:nvPr/>
          </p:nvSpPr>
          <p:spPr>
            <a:xfrm>
              <a:off x="3303997" y="320858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1655</a:t>
              </a:r>
              <a:endParaRPr lang="zh-TW" altLang="en-US" sz="1200" dirty="0">
                <a:solidFill>
                  <a:schemeClr val="tx1"/>
                </a:solidFill>
              </a:endParaRPr>
            </a:p>
          </p:txBody>
        </p:sp>
        <p:sp>
          <p:nvSpPr>
            <p:cNvPr id="37" name="流程圖: 決策 36">
              <a:extLst>
                <a:ext uri="{FF2B5EF4-FFF2-40B4-BE49-F238E27FC236}">
                  <a16:creationId xmlns:a16="http://schemas.microsoft.com/office/drawing/2014/main" id="{8659B871-8EE2-41FC-9C8F-76BF95D0004C}"/>
                </a:ext>
              </a:extLst>
            </p:cNvPr>
            <p:cNvSpPr/>
            <p:nvPr/>
          </p:nvSpPr>
          <p:spPr>
            <a:xfrm>
              <a:off x="2963783" y="354603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405</a:t>
              </a:r>
              <a:endParaRPr lang="zh-TW" altLang="en-US" sz="1200" dirty="0">
                <a:solidFill>
                  <a:schemeClr val="tx1"/>
                </a:solidFill>
              </a:endParaRPr>
            </a:p>
          </p:txBody>
        </p:sp>
        <p:sp>
          <p:nvSpPr>
            <p:cNvPr id="38" name="流程圖: 決策 37">
              <a:extLst>
                <a:ext uri="{FF2B5EF4-FFF2-40B4-BE49-F238E27FC236}">
                  <a16:creationId xmlns:a16="http://schemas.microsoft.com/office/drawing/2014/main" id="{9E4C5495-BB3E-4BB7-9D7F-56FEA9CE4EF3}"/>
                </a:ext>
              </a:extLst>
            </p:cNvPr>
            <p:cNvSpPr/>
            <p:nvPr/>
          </p:nvSpPr>
          <p:spPr>
            <a:xfrm>
              <a:off x="2623569" y="38834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39" name="流程圖: 決策 38">
              <a:extLst>
                <a:ext uri="{FF2B5EF4-FFF2-40B4-BE49-F238E27FC236}">
                  <a16:creationId xmlns:a16="http://schemas.microsoft.com/office/drawing/2014/main" id="{69257AC5-2293-4986-97C7-33530F1944F7}"/>
                </a:ext>
              </a:extLst>
            </p:cNvPr>
            <p:cNvSpPr/>
            <p:nvPr/>
          </p:nvSpPr>
          <p:spPr>
            <a:xfrm>
              <a:off x="2283354" y="422092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150</a:t>
              </a:r>
              <a:endParaRPr lang="zh-TW" altLang="en-US" sz="1200" dirty="0">
                <a:solidFill>
                  <a:schemeClr val="tx1"/>
                </a:solidFill>
              </a:endParaRPr>
            </a:p>
          </p:txBody>
        </p:sp>
        <p:sp>
          <p:nvSpPr>
            <p:cNvPr id="40" name="流程圖: 決策 39">
              <a:extLst>
                <a:ext uri="{FF2B5EF4-FFF2-40B4-BE49-F238E27FC236}">
                  <a16:creationId xmlns:a16="http://schemas.microsoft.com/office/drawing/2014/main" id="{006922FB-EC05-4AEC-AB61-52BB06290E3C}"/>
                </a:ext>
              </a:extLst>
            </p:cNvPr>
            <p:cNvSpPr/>
            <p:nvPr/>
          </p:nvSpPr>
          <p:spPr>
            <a:xfrm>
              <a:off x="1943139" y="455837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41" name="流程圖: 決策 40">
              <a:extLst>
                <a:ext uri="{FF2B5EF4-FFF2-40B4-BE49-F238E27FC236}">
                  <a16:creationId xmlns:a16="http://schemas.microsoft.com/office/drawing/2014/main" id="{32E0BF12-BF8F-45F8-842C-B13BFEA7777B}"/>
                </a:ext>
              </a:extLst>
            </p:cNvPr>
            <p:cNvSpPr/>
            <p:nvPr/>
          </p:nvSpPr>
          <p:spPr>
            <a:xfrm>
              <a:off x="3985180" y="321489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1950</a:t>
              </a:r>
              <a:endParaRPr lang="zh-TW" altLang="en-US" sz="1200" dirty="0">
                <a:solidFill>
                  <a:schemeClr val="tx1"/>
                </a:solidFill>
              </a:endParaRPr>
            </a:p>
          </p:txBody>
        </p:sp>
        <p:sp>
          <p:nvSpPr>
            <p:cNvPr id="42" name="流程圖: 決策 41">
              <a:extLst>
                <a:ext uri="{FF2B5EF4-FFF2-40B4-BE49-F238E27FC236}">
                  <a16:creationId xmlns:a16="http://schemas.microsoft.com/office/drawing/2014/main" id="{5E95F703-C911-4785-915F-F7775D76A73E}"/>
                </a:ext>
              </a:extLst>
            </p:cNvPr>
            <p:cNvSpPr/>
            <p:nvPr/>
          </p:nvSpPr>
          <p:spPr>
            <a:xfrm>
              <a:off x="3644966" y="35523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2430</a:t>
              </a:r>
              <a:endParaRPr lang="zh-TW" altLang="en-US" sz="1200" dirty="0">
                <a:solidFill>
                  <a:schemeClr val="tx1"/>
                </a:solidFill>
              </a:endParaRPr>
            </a:p>
          </p:txBody>
        </p:sp>
        <p:sp>
          <p:nvSpPr>
            <p:cNvPr id="43" name="流程圖: 決策 42">
              <a:extLst>
                <a:ext uri="{FF2B5EF4-FFF2-40B4-BE49-F238E27FC236}">
                  <a16:creationId xmlns:a16="http://schemas.microsoft.com/office/drawing/2014/main" id="{890331CC-47D8-4E50-A0E1-3E92304E87CD}"/>
                </a:ext>
              </a:extLst>
            </p:cNvPr>
            <p:cNvSpPr/>
            <p:nvPr/>
          </p:nvSpPr>
          <p:spPr>
            <a:xfrm>
              <a:off x="3304752" y="388979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330</a:t>
              </a:r>
              <a:endParaRPr lang="zh-TW" altLang="en-US" sz="1200" dirty="0">
                <a:solidFill>
                  <a:schemeClr val="tx1"/>
                </a:solidFill>
              </a:endParaRPr>
            </a:p>
          </p:txBody>
        </p:sp>
        <p:sp>
          <p:nvSpPr>
            <p:cNvPr id="44" name="流程圖: 決策 43">
              <a:extLst>
                <a:ext uri="{FF2B5EF4-FFF2-40B4-BE49-F238E27FC236}">
                  <a16:creationId xmlns:a16="http://schemas.microsoft.com/office/drawing/2014/main" id="{09F6C78F-9136-4068-BD4A-8745970DBD93}"/>
                </a:ext>
              </a:extLst>
            </p:cNvPr>
            <p:cNvSpPr/>
            <p:nvPr/>
          </p:nvSpPr>
          <p:spPr>
            <a:xfrm>
              <a:off x="2964538" y="422724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360</a:t>
              </a:r>
              <a:endParaRPr lang="zh-TW" altLang="en-US" sz="1200" dirty="0">
                <a:solidFill>
                  <a:schemeClr val="tx1"/>
                </a:solidFill>
              </a:endParaRPr>
            </a:p>
          </p:txBody>
        </p:sp>
        <p:sp>
          <p:nvSpPr>
            <p:cNvPr id="45" name="流程圖: 決策 44">
              <a:extLst>
                <a:ext uri="{FF2B5EF4-FFF2-40B4-BE49-F238E27FC236}">
                  <a16:creationId xmlns:a16="http://schemas.microsoft.com/office/drawing/2014/main" id="{1970B1D5-8B29-4688-A457-A8C385316DE7}"/>
                </a:ext>
              </a:extLst>
            </p:cNvPr>
            <p:cNvSpPr/>
            <p:nvPr/>
          </p:nvSpPr>
          <p:spPr>
            <a:xfrm>
              <a:off x="2624323" y="4564691"/>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5" name="流程圖: 決策 54">
              <a:extLst>
                <a:ext uri="{FF2B5EF4-FFF2-40B4-BE49-F238E27FC236}">
                  <a16:creationId xmlns:a16="http://schemas.microsoft.com/office/drawing/2014/main" id="{60840C98-80F2-4989-A785-14C1D204A295}"/>
                </a:ext>
              </a:extLst>
            </p:cNvPr>
            <p:cNvSpPr/>
            <p:nvPr/>
          </p:nvSpPr>
          <p:spPr>
            <a:xfrm>
              <a:off x="4319092" y="35515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1770</a:t>
              </a:r>
              <a:endParaRPr lang="zh-TW" altLang="en-US" sz="1200" dirty="0">
                <a:solidFill>
                  <a:schemeClr val="tx1"/>
                </a:solidFill>
              </a:endParaRPr>
            </a:p>
          </p:txBody>
        </p:sp>
        <p:sp>
          <p:nvSpPr>
            <p:cNvPr id="56" name="流程圖: 決策 55">
              <a:extLst>
                <a:ext uri="{FF2B5EF4-FFF2-40B4-BE49-F238E27FC236}">
                  <a16:creationId xmlns:a16="http://schemas.microsoft.com/office/drawing/2014/main" id="{F89CD5A9-2AC0-4968-9191-A52ADA1D9950}"/>
                </a:ext>
              </a:extLst>
            </p:cNvPr>
            <p:cNvSpPr/>
            <p:nvPr/>
          </p:nvSpPr>
          <p:spPr>
            <a:xfrm>
              <a:off x="3978879" y="388899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930</a:t>
              </a:r>
              <a:endParaRPr lang="zh-TW" altLang="en-US" sz="1200" dirty="0">
                <a:solidFill>
                  <a:schemeClr val="tx1"/>
                </a:solidFill>
              </a:endParaRPr>
            </a:p>
          </p:txBody>
        </p:sp>
        <p:sp>
          <p:nvSpPr>
            <p:cNvPr id="57" name="流程圖: 決策 56">
              <a:extLst>
                <a:ext uri="{FF2B5EF4-FFF2-40B4-BE49-F238E27FC236}">
                  <a16:creationId xmlns:a16="http://schemas.microsoft.com/office/drawing/2014/main" id="{130948DF-4D37-41A1-8B54-B380DA68036D}"/>
                </a:ext>
              </a:extLst>
            </p:cNvPr>
            <p:cNvSpPr/>
            <p:nvPr/>
          </p:nvSpPr>
          <p:spPr>
            <a:xfrm>
              <a:off x="3638664" y="422644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180</a:t>
              </a:r>
              <a:endParaRPr lang="zh-TW" altLang="en-US" sz="1200" dirty="0">
                <a:solidFill>
                  <a:schemeClr val="tx1"/>
                </a:solidFill>
              </a:endParaRPr>
            </a:p>
          </p:txBody>
        </p:sp>
        <p:sp>
          <p:nvSpPr>
            <p:cNvPr id="58" name="流程圖: 決策 57">
              <a:extLst>
                <a:ext uri="{FF2B5EF4-FFF2-40B4-BE49-F238E27FC236}">
                  <a16:creationId xmlns:a16="http://schemas.microsoft.com/office/drawing/2014/main" id="{81340AE6-4946-4998-B88A-843290B56643}"/>
                </a:ext>
              </a:extLst>
            </p:cNvPr>
            <p:cNvSpPr/>
            <p:nvPr/>
          </p:nvSpPr>
          <p:spPr>
            <a:xfrm>
              <a:off x="3298450" y="456389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59" name="流程圖: 決策 58">
              <a:extLst>
                <a:ext uri="{FF2B5EF4-FFF2-40B4-BE49-F238E27FC236}">
                  <a16:creationId xmlns:a16="http://schemas.microsoft.com/office/drawing/2014/main" id="{7C7B03D4-8F22-4F4E-BF42-5D38495118DE}"/>
                </a:ext>
              </a:extLst>
            </p:cNvPr>
            <p:cNvSpPr/>
            <p:nvPr/>
          </p:nvSpPr>
          <p:spPr>
            <a:xfrm>
              <a:off x="4656534" y="38917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1860</a:t>
              </a:r>
              <a:endParaRPr lang="zh-TW" altLang="en-US" sz="1200" dirty="0">
                <a:solidFill>
                  <a:schemeClr val="tx1"/>
                </a:solidFill>
              </a:endParaRPr>
            </a:p>
          </p:txBody>
        </p:sp>
        <p:sp>
          <p:nvSpPr>
            <p:cNvPr id="60" name="流程圖: 決策 59">
              <a:extLst>
                <a:ext uri="{FF2B5EF4-FFF2-40B4-BE49-F238E27FC236}">
                  <a16:creationId xmlns:a16="http://schemas.microsoft.com/office/drawing/2014/main" id="{C58D4611-D01C-41F7-A7AB-949D80DBFEB8}"/>
                </a:ext>
              </a:extLst>
            </p:cNvPr>
            <p:cNvSpPr/>
            <p:nvPr/>
          </p:nvSpPr>
          <p:spPr>
            <a:xfrm>
              <a:off x="4316320" y="422920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3000</a:t>
              </a:r>
              <a:endParaRPr lang="zh-TW" altLang="en-US" sz="800" dirty="0">
                <a:solidFill>
                  <a:schemeClr val="tx1"/>
                </a:solidFill>
              </a:endParaRPr>
            </a:p>
          </p:txBody>
        </p:sp>
        <p:sp>
          <p:nvSpPr>
            <p:cNvPr id="61" name="流程圖: 決策 60">
              <a:extLst>
                <a:ext uri="{FF2B5EF4-FFF2-40B4-BE49-F238E27FC236}">
                  <a16:creationId xmlns:a16="http://schemas.microsoft.com/office/drawing/2014/main" id="{BC3EA201-A048-48E0-B877-1D781131151D}"/>
                </a:ext>
              </a:extLst>
            </p:cNvPr>
            <p:cNvSpPr/>
            <p:nvPr/>
          </p:nvSpPr>
          <p:spPr>
            <a:xfrm>
              <a:off x="3976105" y="4566653"/>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2" name="流程圖: 決策 61">
              <a:extLst>
                <a:ext uri="{FF2B5EF4-FFF2-40B4-BE49-F238E27FC236}">
                  <a16:creationId xmlns:a16="http://schemas.microsoft.com/office/drawing/2014/main" id="{3F9E9E65-6998-4131-BD98-DCF102023E9A}"/>
                </a:ext>
              </a:extLst>
            </p:cNvPr>
            <p:cNvSpPr/>
            <p:nvPr/>
          </p:nvSpPr>
          <p:spPr>
            <a:xfrm>
              <a:off x="4994909" y="423290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1500</a:t>
              </a:r>
              <a:endParaRPr lang="zh-TW" altLang="en-US" sz="800" dirty="0">
                <a:solidFill>
                  <a:schemeClr val="tx1"/>
                </a:solidFill>
              </a:endParaRPr>
            </a:p>
          </p:txBody>
        </p:sp>
        <p:sp>
          <p:nvSpPr>
            <p:cNvPr id="63" name="流程圖: 決策 62">
              <a:extLst>
                <a:ext uri="{FF2B5EF4-FFF2-40B4-BE49-F238E27FC236}">
                  <a16:creationId xmlns:a16="http://schemas.microsoft.com/office/drawing/2014/main" id="{31928124-2A86-4681-8D9E-55F1D723932C}"/>
                </a:ext>
              </a:extLst>
            </p:cNvPr>
            <p:cNvSpPr/>
            <p:nvPr/>
          </p:nvSpPr>
          <p:spPr>
            <a:xfrm>
              <a:off x="4654696" y="4570354"/>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sp>
          <p:nvSpPr>
            <p:cNvPr id="64" name="流程圖: 決策 63">
              <a:extLst>
                <a:ext uri="{FF2B5EF4-FFF2-40B4-BE49-F238E27FC236}">
                  <a16:creationId xmlns:a16="http://schemas.microsoft.com/office/drawing/2014/main" id="{3CCB6D10-D4EB-4575-8662-14ECCB4065DE}"/>
                </a:ext>
              </a:extLst>
            </p:cNvPr>
            <p:cNvSpPr/>
            <p:nvPr/>
          </p:nvSpPr>
          <p:spPr>
            <a:xfrm>
              <a:off x="5333286" y="457405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0</a:t>
              </a:r>
              <a:endParaRPr lang="zh-TW" altLang="en-US" sz="1200" dirty="0">
                <a:solidFill>
                  <a:schemeClr val="tx1"/>
                </a:solidFill>
              </a:endParaRPr>
            </a:p>
          </p:txBody>
        </p:sp>
      </p:grpSp>
      <p:sp>
        <p:nvSpPr>
          <p:cNvPr id="69" name="流程圖: 決策 68">
            <a:extLst>
              <a:ext uri="{FF2B5EF4-FFF2-40B4-BE49-F238E27FC236}">
                <a16:creationId xmlns:a16="http://schemas.microsoft.com/office/drawing/2014/main" id="{3E52096B-F38E-4B1E-BAAD-02CFE01F2456}"/>
              </a:ext>
            </a:extLst>
          </p:cNvPr>
          <p:cNvSpPr/>
          <p:nvPr/>
        </p:nvSpPr>
        <p:spPr>
          <a:xfrm>
            <a:off x="8528410" y="58737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0" name="流程圖: 決策 69">
            <a:extLst>
              <a:ext uri="{FF2B5EF4-FFF2-40B4-BE49-F238E27FC236}">
                <a16:creationId xmlns:a16="http://schemas.microsoft.com/office/drawing/2014/main" id="{E61E779A-B81D-4C15-9C20-61A43A86CEC4}"/>
              </a:ext>
            </a:extLst>
          </p:cNvPr>
          <p:cNvSpPr/>
          <p:nvPr/>
        </p:nvSpPr>
        <p:spPr>
          <a:xfrm>
            <a:off x="8188196" y="92482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71" name="流程圖: 決策 70">
            <a:extLst>
              <a:ext uri="{FF2B5EF4-FFF2-40B4-BE49-F238E27FC236}">
                <a16:creationId xmlns:a16="http://schemas.microsoft.com/office/drawing/2014/main" id="{4D91F63C-3344-47F8-BB17-96BC304ACECB}"/>
              </a:ext>
            </a:extLst>
          </p:cNvPr>
          <p:cNvSpPr/>
          <p:nvPr/>
        </p:nvSpPr>
        <p:spPr>
          <a:xfrm>
            <a:off x="7847982" y="1262275"/>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2" name="流程圖: 決策 71">
            <a:extLst>
              <a:ext uri="{FF2B5EF4-FFF2-40B4-BE49-F238E27FC236}">
                <a16:creationId xmlns:a16="http://schemas.microsoft.com/office/drawing/2014/main" id="{F930BEC9-4D17-444C-8AE8-5F92AFCDFC96}"/>
              </a:ext>
            </a:extLst>
          </p:cNvPr>
          <p:cNvSpPr/>
          <p:nvPr/>
        </p:nvSpPr>
        <p:spPr>
          <a:xfrm>
            <a:off x="7507768" y="159972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3" name="流程圖: 決策 72">
            <a:extLst>
              <a:ext uri="{FF2B5EF4-FFF2-40B4-BE49-F238E27FC236}">
                <a16:creationId xmlns:a16="http://schemas.microsoft.com/office/drawing/2014/main" id="{7A4BF536-1FFE-4B4F-9902-C7C16ACF05D7}"/>
              </a:ext>
            </a:extLst>
          </p:cNvPr>
          <p:cNvSpPr/>
          <p:nvPr/>
        </p:nvSpPr>
        <p:spPr>
          <a:xfrm>
            <a:off x="7167553" y="193717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5" name="流程圖: 決策 74">
            <a:extLst>
              <a:ext uri="{FF2B5EF4-FFF2-40B4-BE49-F238E27FC236}">
                <a16:creationId xmlns:a16="http://schemas.microsoft.com/office/drawing/2014/main" id="{3A8B3657-C136-458F-A84B-9D7E580C72BA}"/>
              </a:ext>
            </a:extLst>
          </p:cNvPr>
          <p:cNvSpPr/>
          <p:nvPr/>
        </p:nvSpPr>
        <p:spPr>
          <a:xfrm>
            <a:off x="8869379" y="93114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6" name="流程圖: 決策 75">
            <a:extLst>
              <a:ext uri="{FF2B5EF4-FFF2-40B4-BE49-F238E27FC236}">
                <a16:creationId xmlns:a16="http://schemas.microsoft.com/office/drawing/2014/main" id="{133486D1-69F1-4812-ACE4-60B57D914962}"/>
              </a:ext>
            </a:extLst>
          </p:cNvPr>
          <p:cNvSpPr/>
          <p:nvPr/>
        </p:nvSpPr>
        <p:spPr>
          <a:xfrm>
            <a:off x="8529165" y="126859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7" name="流程圖: 決策 76">
            <a:extLst>
              <a:ext uri="{FF2B5EF4-FFF2-40B4-BE49-F238E27FC236}">
                <a16:creationId xmlns:a16="http://schemas.microsoft.com/office/drawing/2014/main" id="{9183E54B-D0F3-4B04-A303-DD029E6806C0}"/>
              </a:ext>
            </a:extLst>
          </p:cNvPr>
          <p:cNvSpPr/>
          <p:nvPr/>
        </p:nvSpPr>
        <p:spPr>
          <a:xfrm>
            <a:off x="8188951" y="160603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78" name="流程圖: 決策 77">
            <a:extLst>
              <a:ext uri="{FF2B5EF4-FFF2-40B4-BE49-F238E27FC236}">
                <a16:creationId xmlns:a16="http://schemas.microsoft.com/office/drawing/2014/main" id="{70E3065A-5247-4122-A133-8291E9F4BDEA}"/>
              </a:ext>
            </a:extLst>
          </p:cNvPr>
          <p:cNvSpPr/>
          <p:nvPr/>
        </p:nvSpPr>
        <p:spPr>
          <a:xfrm>
            <a:off x="7848737" y="1943486"/>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80" name="流程圖: 決策 79">
            <a:extLst>
              <a:ext uri="{FF2B5EF4-FFF2-40B4-BE49-F238E27FC236}">
                <a16:creationId xmlns:a16="http://schemas.microsoft.com/office/drawing/2014/main" id="{5E402512-B422-4FEC-B489-A53BC75AE075}"/>
              </a:ext>
            </a:extLst>
          </p:cNvPr>
          <p:cNvSpPr/>
          <p:nvPr/>
        </p:nvSpPr>
        <p:spPr>
          <a:xfrm>
            <a:off x="9203291" y="1267792"/>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1" name="流程圖: 決策 80">
            <a:extLst>
              <a:ext uri="{FF2B5EF4-FFF2-40B4-BE49-F238E27FC236}">
                <a16:creationId xmlns:a16="http://schemas.microsoft.com/office/drawing/2014/main" id="{6AE93F1B-0A43-4DC5-84DC-09A80E2CA0DE}"/>
              </a:ext>
            </a:extLst>
          </p:cNvPr>
          <p:cNvSpPr/>
          <p:nvPr/>
        </p:nvSpPr>
        <p:spPr>
          <a:xfrm>
            <a:off x="8863078" y="160524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2" name="流程圖: 決策 81">
            <a:extLst>
              <a:ext uri="{FF2B5EF4-FFF2-40B4-BE49-F238E27FC236}">
                <a16:creationId xmlns:a16="http://schemas.microsoft.com/office/drawing/2014/main" id="{09AD43F5-6EB3-446C-AD6B-1A7BDC8101E6}"/>
              </a:ext>
            </a:extLst>
          </p:cNvPr>
          <p:cNvSpPr/>
          <p:nvPr/>
        </p:nvSpPr>
        <p:spPr>
          <a:xfrm>
            <a:off x="8522863" y="1942688"/>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84" name="流程圖: 決策 83">
            <a:extLst>
              <a:ext uri="{FF2B5EF4-FFF2-40B4-BE49-F238E27FC236}">
                <a16:creationId xmlns:a16="http://schemas.microsoft.com/office/drawing/2014/main" id="{B7320050-9593-4A88-9569-1330DFB18D2E}"/>
              </a:ext>
            </a:extLst>
          </p:cNvPr>
          <p:cNvSpPr/>
          <p:nvPr/>
        </p:nvSpPr>
        <p:spPr>
          <a:xfrm>
            <a:off x="9540733" y="1608000"/>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5" name="流程圖: 決策 84">
            <a:extLst>
              <a:ext uri="{FF2B5EF4-FFF2-40B4-BE49-F238E27FC236}">
                <a16:creationId xmlns:a16="http://schemas.microsoft.com/office/drawing/2014/main" id="{1A862329-7B64-4447-B2D5-F18991F0953A}"/>
              </a:ext>
            </a:extLst>
          </p:cNvPr>
          <p:cNvSpPr/>
          <p:nvPr/>
        </p:nvSpPr>
        <p:spPr>
          <a:xfrm>
            <a:off x="9200519" y="1945447"/>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
        <p:nvSpPr>
          <p:cNvPr id="87" name="流程圖: 決策 86">
            <a:extLst>
              <a:ext uri="{FF2B5EF4-FFF2-40B4-BE49-F238E27FC236}">
                <a16:creationId xmlns:a16="http://schemas.microsoft.com/office/drawing/2014/main" id="{A9737BFC-2566-4D8A-9EB9-FA72B8F0ADF7}"/>
              </a:ext>
            </a:extLst>
          </p:cNvPr>
          <p:cNvSpPr/>
          <p:nvPr/>
        </p:nvSpPr>
        <p:spPr>
          <a:xfrm>
            <a:off x="9879108" y="1949149"/>
            <a:ext cx="680621" cy="6747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5</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387BFDAF-6E9E-4621-86EA-2AA2F2F67D20}"/>
                  </a:ext>
                </a:extLst>
              </p:cNvPr>
              <p:cNvSpPr txBox="1"/>
              <p:nvPr/>
            </p:nvSpPr>
            <p:spPr>
              <a:xfrm>
                <a:off x="3603847" y="60794"/>
                <a:ext cx="25564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𝑚</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0" name="文字方塊 89">
                <a:extLst>
                  <a:ext uri="{FF2B5EF4-FFF2-40B4-BE49-F238E27FC236}">
                    <a16:creationId xmlns:a16="http://schemas.microsoft.com/office/drawing/2014/main" id="{387BFDAF-6E9E-4621-86EA-2AA2F2F67D20}"/>
                  </a:ext>
                </a:extLst>
              </p:cNvPr>
              <p:cNvSpPr txBox="1">
                <a:spLocks noRot="1" noChangeAspect="1" noMove="1" noResize="1" noEditPoints="1" noAdjustHandles="1" noChangeArrowheads="1" noChangeShapeType="1" noTextEdit="1"/>
              </p:cNvSpPr>
              <p:nvPr/>
            </p:nvSpPr>
            <p:spPr>
              <a:xfrm>
                <a:off x="3603847" y="60794"/>
                <a:ext cx="255646" cy="415498"/>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E52C170E-C502-4FE5-8EA3-7D817EFDF1F2}"/>
                  </a:ext>
                </a:extLst>
              </p:cNvPr>
              <p:cNvSpPr txBox="1"/>
              <p:nvPr/>
            </p:nvSpPr>
            <p:spPr>
              <a:xfrm>
                <a:off x="8764866" y="0"/>
                <a:ext cx="190875"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𝑠</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1" name="文字方塊 90">
                <a:extLst>
                  <a:ext uri="{FF2B5EF4-FFF2-40B4-BE49-F238E27FC236}">
                    <a16:creationId xmlns:a16="http://schemas.microsoft.com/office/drawing/2014/main" id="{E52C170E-C502-4FE5-8EA3-7D817EFDF1F2}"/>
                  </a:ext>
                </a:extLst>
              </p:cNvPr>
              <p:cNvSpPr txBox="1">
                <a:spLocks noRot="1" noChangeAspect="1" noMove="1" noResize="1" noEditPoints="1" noAdjustHandles="1" noChangeArrowheads="1" noChangeShapeType="1" noTextEdit="1"/>
              </p:cNvSpPr>
              <p:nvPr/>
            </p:nvSpPr>
            <p:spPr>
              <a:xfrm>
                <a:off x="8764866" y="0"/>
                <a:ext cx="190875" cy="4154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0B61165-C559-490E-B921-B34910913314}"/>
                  </a:ext>
                </a:extLst>
              </p:cNvPr>
              <p:cNvSpPr txBox="1"/>
              <p:nvPr/>
            </p:nvSpPr>
            <p:spPr>
              <a:xfrm>
                <a:off x="1627244" y="123739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2" name="文字方塊 91">
                <a:extLst>
                  <a:ext uri="{FF2B5EF4-FFF2-40B4-BE49-F238E27FC236}">
                    <a16:creationId xmlns:a16="http://schemas.microsoft.com/office/drawing/2014/main" id="{20B61165-C559-490E-B921-B34910913314}"/>
                  </a:ext>
                </a:extLst>
              </p:cNvPr>
              <p:cNvSpPr txBox="1">
                <a:spLocks noRot="1" noChangeAspect="1" noMove="1" noResize="1" noEditPoints="1" noAdjustHandles="1" noChangeArrowheads="1" noChangeShapeType="1" noTextEdit="1"/>
              </p:cNvSpPr>
              <p:nvPr/>
            </p:nvSpPr>
            <p:spPr>
              <a:xfrm>
                <a:off x="1627244" y="1237391"/>
                <a:ext cx="255646"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867938D0-A5E8-405D-B2B3-F1ED0D25B438}"/>
                  </a:ext>
                </a:extLst>
              </p:cNvPr>
              <p:cNvSpPr txBox="1"/>
              <p:nvPr/>
            </p:nvSpPr>
            <p:spPr>
              <a:xfrm>
                <a:off x="7039730"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𝑗</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3" name="文字方塊 92">
                <a:extLst>
                  <a:ext uri="{FF2B5EF4-FFF2-40B4-BE49-F238E27FC236}">
                    <a16:creationId xmlns:a16="http://schemas.microsoft.com/office/drawing/2014/main" id="{867938D0-A5E8-405D-B2B3-F1ED0D25B438}"/>
                  </a:ext>
                </a:extLst>
              </p:cNvPr>
              <p:cNvSpPr txBox="1">
                <a:spLocks noRot="1" noChangeAspect="1" noMove="1" noResize="1" noEditPoints="1" noAdjustHandles="1" noChangeArrowheads="1" noChangeShapeType="1" noTextEdit="1"/>
              </p:cNvSpPr>
              <p:nvPr/>
            </p:nvSpPr>
            <p:spPr>
              <a:xfrm>
                <a:off x="7039730" y="846584"/>
                <a:ext cx="25564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B16FB62-B6C5-4B16-ADF7-76377F006C9D}"/>
                  </a:ext>
                </a:extLst>
              </p:cNvPr>
              <p:cNvSpPr txBox="1"/>
              <p:nvPr/>
            </p:nvSpPr>
            <p:spPr>
              <a:xfrm>
                <a:off x="5466016" y="12881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4" name="文字方塊 93">
                <a:extLst>
                  <a:ext uri="{FF2B5EF4-FFF2-40B4-BE49-F238E27FC236}">
                    <a16:creationId xmlns:a16="http://schemas.microsoft.com/office/drawing/2014/main" id="{DB16FB62-B6C5-4B16-ADF7-76377F006C9D}"/>
                  </a:ext>
                </a:extLst>
              </p:cNvPr>
              <p:cNvSpPr txBox="1">
                <a:spLocks noRot="1" noChangeAspect="1" noMove="1" noResize="1" noEditPoints="1" noAdjustHandles="1" noChangeArrowheads="1" noChangeShapeType="1" noTextEdit="1"/>
              </p:cNvSpPr>
              <p:nvPr/>
            </p:nvSpPr>
            <p:spPr>
              <a:xfrm>
                <a:off x="5466016" y="1288120"/>
                <a:ext cx="25564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E7F1EE33-E57E-48F0-ACB7-A08E225066BE}"/>
                  </a:ext>
                </a:extLst>
              </p:cNvPr>
              <p:cNvSpPr txBox="1"/>
              <p:nvPr/>
            </p:nvSpPr>
            <p:spPr>
              <a:xfrm>
                <a:off x="10487877" y="846584"/>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𝑖</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5" name="文字方塊 94">
                <a:extLst>
                  <a:ext uri="{FF2B5EF4-FFF2-40B4-BE49-F238E27FC236}">
                    <a16:creationId xmlns:a16="http://schemas.microsoft.com/office/drawing/2014/main" id="{E7F1EE33-E57E-48F0-ACB7-A08E225066BE}"/>
                  </a:ext>
                </a:extLst>
              </p:cNvPr>
              <p:cNvSpPr txBox="1">
                <a:spLocks noRot="1" noChangeAspect="1" noMove="1" noResize="1" noEditPoints="1" noAdjustHandles="1" noChangeArrowheads="1" noChangeShapeType="1" noTextEdit="1"/>
              </p:cNvSpPr>
              <p:nvPr/>
            </p:nvSpPr>
            <p:spPr>
              <a:xfrm>
                <a:off x="10487877" y="846584"/>
                <a:ext cx="25564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50658022-78AF-4504-A8FA-7FD67709FF63}"/>
                  </a:ext>
                </a:extLst>
              </p:cNvPr>
              <p:cNvSpPr txBox="1"/>
              <p:nvPr/>
            </p:nvSpPr>
            <p:spPr>
              <a:xfrm>
                <a:off x="3972582" y="42985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6" name="文字方塊 95">
                <a:extLst>
                  <a:ext uri="{FF2B5EF4-FFF2-40B4-BE49-F238E27FC236}">
                    <a16:creationId xmlns:a16="http://schemas.microsoft.com/office/drawing/2014/main" id="{50658022-78AF-4504-A8FA-7FD67709FF63}"/>
                  </a:ext>
                </a:extLst>
              </p:cNvPr>
              <p:cNvSpPr txBox="1">
                <a:spLocks noRot="1" noChangeAspect="1" noMove="1" noResize="1" noEditPoints="1" noAdjustHandles="1" noChangeArrowheads="1" noChangeShapeType="1" noTextEdit="1"/>
              </p:cNvSpPr>
              <p:nvPr/>
            </p:nvSpPr>
            <p:spPr>
              <a:xfrm>
                <a:off x="3972582" y="429857"/>
                <a:ext cx="25564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39C93D3-F2F8-4E8E-B531-B2A1A0FCBC9B}"/>
                  </a:ext>
                </a:extLst>
              </p:cNvPr>
              <p:cNvSpPr txBox="1"/>
              <p:nvPr/>
            </p:nvSpPr>
            <p:spPr>
              <a:xfrm>
                <a:off x="1191218" y="25227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7" name="文字方塊 96">
                <a:extLst>
                  <a:ext uri="{FF2B5EF4-FFF2-40B4-BE49-F238E27FC236}">
                    <a16:creationId xmlns:a16="http://schemas.microsoft.com/office/drawing/2014/main" id="{939C93D3-F2F8-4E8E-B531-B2A1A0FCBC9B}"/>
                  </a:ext>
                </a:extLst>
              </p:cNvPr>
              <p:cNvSpPr txBox="1">
                <a:spLocks noRot="1" noChangeAspect="1" noMove="1" noResize="1" noEditPoints="1" noAdjustHandles="1" noChangeArrowheads="1" noChangeShapeType="1" noTextEdit="1"/>
              </p:cNvSpPr>
              <p:nvPr/>
            </p:nvSpPr>
            <p:spPr>
              <a:xfrm>
                <a:off x="1191218" y="2522701"/>
                <a:ext cx="25564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EF878AD6-F9C1-4277-B628-3A8A6A15C93A}"/>
                  </a:ext>
                </a:extLst>
              </p:cNvPr>
              <p:cNvSpPr txBox="1"/>
              <p:nvPr/>
            </p:nvSpPr>
            <p:spPr>
              <a:xfrm>
                <a:off x="9027039" y="360101"/>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9" name="文字方塊 98">
                <a:extLst>
                  <a:ext uri="{FF2B5EF4-FFF2-40B4-BE49-F238E27FC236}">
                    <a16:creationId xmlns:a16="http://schemas.microsoft.com/office/drawing/2014/main" id="{EF878AD6-F9C1-4277-B628-3A8A6A15C93A}"/>
                  </a:ext>
                </a:extLst>
              </p:cNvPr>
              <p:cNvSpPr txBox="1">
                <a:spLocks noRot="1" noChangeAspect="1" noMove="1" noResize="1" noEditPoints="1" noAdjustHandles="1" noChangeArrowheads="1" noChangeShapeType="1" noTextEdit="1"/>
              </p:cNvSpPr>
              <p:nvPr/>
            </p:nvSpPr>
            <p:spPr>
              <a:xfrm>
                <a:off x="9027039" y="360101"/>
                <a:ext cx="25564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615D286-3227-4A51-B970-F0F2A980E7C0}"/>
                  </a:ext>
                </a:extLst>
              </p:cNvPr>
              <p:cNvSpPr txBox="1"/>
              <p:nvPr/>
            </p:nvSpPr>
            <p:spPr>
              <a:xfrm>
                <a:off x="4424780" y="85387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0" name="文字方塊 99">
                <a:extLst>
                  <a:ext uri="{FF2B5EF4-FFF2-40B4-BE49-F238E27FC236}">
                    <a16:creationId xmlns:a16="http://schemas.microsoft.com/office/drawing/2014/main" id="{2615D286-3227-4A51-B970-F0F2A980E7C0}"/>
                  </a:ext>
                </a:extLst>
              </p:cNvPr>
              <p:cNvSpPr txBox="1">
                <a:spLocks noRot="1" noChangeAspect="1" noMove="1" noResize="1" noEditPoints="1" noAdjustHandles="1" noChangeArrowheads="1" noChangeShapeType="1" noTextEdit="1"/>
              </p:cNvSpPr>
              <p:nvPr/>
            </p:nvSpPr>
            <p:spPr>
              <a:xfrm>
                <a:off x="4424780" y="853877"/>
                <a:ext cx="255646" cy="41549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D8BF6A4-D905-44C6-BF58-0708C4F7CF49}"/>
                  </a:ext>
                </a:extLst>
              </p:cNvPr>
              <p:cNvSpPr txBox="1"/>
              <p:nvPr/>
            </p:nvSpPr>
            <p:spPr>
              <a:xfrm>
                <a:off x="1606642" y="210720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1" name="文字方塊 100">
                <a:extLst>
                  <a:ext uri="{FF2B5EF4-FFF2-40B4-BE49-F238E27FC236}">
                    <a16:creationId xmlns:a16="http://schemas.microsoft.com/office/drawing/2014/main" id="{6D8BF6A4-D905-44C6-BF58-0708C4F7CF49}"/>
                  </a:ext>
                </a:extLst>
              </p:cNvPr>
              <p:cNvSpPr txBox="1">
                <a:spLocks noRot="1" noChangeAspect="1" noMove="1" noResize="1" noEditPoints="1" noAdjustHandles="1" noChangeArrowheads="1" noChangeShapeType="1" noTextEdit="1"/>
              </p:cNvSpPr>
              <p:nvPr/>
            </p:nvSpPr>
            <p:spPr>
              <a:xfrm>
                <a:off x="1606642" y="2107203"/>
                <a:ext cx="255646" cy="41549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A1D20C50-4CDB-49A5-A44C-E12072B44FEC}"/>
                  </a:ext>
                </a:extLst>
              </p:cNvPr>
              <p:cNvSpPr txBox="1"/>
              <p:nvPr/>
            </p:nvSpPr>
            <p:spPr>
              <a:xfrm>
                <a:off x="7103642" y="170174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2" name="文字方塊 101">
                <a:extLst>
                  <a:ext uri="{FF2B5EF4-FFF2-40B4-BE49-F238E27FC236}">
                    <a16:creationId xmlns:a16="http://schemas.microsoft.com/office/drawing/2014/main" id="{A1D20C50-4CDB-49A5-A44C-E12072B44FEC}"/>
                  </a:ext>
                </a:extLst>
              </p:cNvPr>
              <p:cNvSpPr txBox="1">
                <a:spLocks noRot="1" noChangeAspect="1" noMove="1" noResize="1" noEditPoints="1" noAdjustHandles="1" noChangeArrowheads="1" noChangeShapeType="1" noTextEdit="1"/>
              </p:cNvSpPr>
              <p:nvPr/>
            </p:nvSpPr>
            <p:spPr>
              <a:xfrm>
                <a:off x="7103642" y="1701745"/>
                <a:ext cx="255646" cy="41549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14E44FD1-222F-46D6-ABB7-2BC7B7AA8D17}"/>
                  </a:ext>
                </a:extLst>
              </p:cNvPr>
              <p:cNvSpPr txBox="1"/>
              <p:nvPr/>
            </p:nvSpPr>
            <p:spPr>
              <a:xfrm>
                <a:off x="9411072" y="773243"/>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3" name="文字方塊 102">
                <a:extLst>
                  <a:ext uri="{FF2B5EF4-FFF2-40B4-BE49-F238E27FC236}">
                    <a16:creationId xmlns:a16="http://schemas.microsoft.com/office/drawing/2014/main" id="{14E44FD1-222F-46D6-ABB7-2BC7B7AA8D17}"/>
                  </a:ext>
                </a:extLst>
              </p:cNvPr>
              <p:cNvSpPr txBox="1">
                <a:spLocks noRot="1" noChangeAspect="1" noMove="1" noResize="1" noEditPoints="1" noAdjustHandles="1" noChangeArrowheads="1" noChangeShapeType="1" noTextEdit="1"/>
              </p:cNvSpPr>
              <p:nvPr/>
            </p:nvSpPr>
            <p:spPr>
              <a:xfrm>
                <a:off x="9411072" y="773243"/>
                <a:ext cx="255646" cy="41549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D18FA8D-7060-4080-AFA3-3F6A69F57905}"/>
                  </a:ext>
                </a:extLst>
              </p:cNvPr>
              <p:cNvSpPr txBox="1"/>
              <p:nvPr/>
            </p:nvSpPr>
            <p:spPr>
              <a:xfrm>
                <a:off x="4791890" y="126208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4" name="文字方塊 103">
                <a:extLst>
                  <a:ext uri="{FF2B5EF4-FFF2-40B4-BE49-F238E27FC236}">
                    <a16:creationId xmlns:a16="http://schemas.microsoft.com/office/drawing/2014/main" id="{FD18FA8D-7060-4080-AFA3-3F6A69F57905}"/>
                  </a:ext>
                </a:extLst>
              </p:cNvPr>
              <p:cNvSpPr txBox="1">
                <a:spLocks noRot="1" noChangeAspect="1" noMove="1" noResize="1" noEditPoints="1" noAdjustHandles="1" noChangeArrowheads="1" noChangeShapeType="1" noTextEdit="1"/>
              </p:cNvSpPr>
              <p:nvPr/>
            </p:nvSpPr>
            <p:spPr>
              <a:xfrm>
                <a:off x="4791890" y="1262082"/>
                <a:ext cx="255646" cy="41549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B5839993-8B75-4EE7-A2BD-7FA01D6F77DC}"/>
                  </a:ext>
                </a:extLst>
              </p:cNvPr>
              <p:cNvSpPr txBox="1"/>
              <p:nvPr/>
            </p:nvSpPr>
            <p:spPr>
              <a:xfrm>
                <a:off x="2005689" y="16551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5" name="文字方塊 104">
                <a:extLst>
                  <a:ext uri="{FF2B5EF4-FFF2-40B4-BE49-F238E27FC236}">
                    <a16:creationId xmlns:a16="http://schemas.microsoft.com/office/drawing/2014/main" id="{B5839993-8B75-4EE7-A2BD-7FA01D6F77DC}"/>
                  </a:ext>
                </a:extLst>
              </p:cNvPr>
              <p:cNvSpPr txBox="1">
                <a:spLocks noRot="1" noChangeAspect="1" noMove="1" noResize="1" noEditPoints="1" noAdjustHandles="1" noChangeArrowheads="1" noChangeShapeType="1" noTextEdit="1"/>
              </p:cNvSpPr>
              <p:nvPr/>
            </p:nvSpPr>
            <p:spPr>
              <a:xfrm>
                <a:off x="2005689" y="1655105"/>
                <a:ext cx="255646" cy="41549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360B96CD-627F-4EC5-AD0A-ACCB5C60F420}"/>
                  </a:ext>
                </a:extLst>
              </p:cNvPr>
              <p:cNvSpPr txBox="1"/>
              <p:nvPr/>
            </p:nvSpPr>
            <p:spPr>
              <a:xfrm>
                <a:off x="7456408" y="137000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6" name="文字方塊 105">
                <a:extLst>
                  <a:ext uri="{FF2B5EF4-FFF2-40B4-BE49-F238E27FC236}">
                    <a16:creationId xmlns:a16="http://schemas.microsoft.com/office/drawing/2014/main" id="{360B96CD-627F-4EC5-AD0A-ACCB5C60F420}"/>
                  </a:ext>
                </a:extLst>
              </p:cNvPr>
              <p:cNvSpPr txBox="1">
                <a:spLocks noRot="1" noChangeAspect="1" noMove="1" noResize="1" noEditPoints="1" noAdjustHandles="1" noChangeArrowheads="1" noChangeShapeType="1" noTextEdit="1"/>
              </p:cNvSpPr>
              <p:nvPr/>
            </p:nvSpPr>
            <p:spPr>
              <a:xfrm>
                <a:off x="7456408" y="1370007"/>
                <a:ext cx="255646" cy="41549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D4B881D-E948-468F-86A3-372B54A29AF5}"/>
                  </a:ext>
                </a:extLst>
              </p:cNvPr>
              <p:cNvSpPr txBox="1"/>
              <p:nvPr/>
            </p:nvSpPr>
            <p:spPr>
              <a:xfrm>
                <a:off x="9756090" y="10351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7" name="文字方塊 106">
                <a:extLst>
                  <a:ext uri="{FF2B5EF4-FFF2-40B4-BE49-F238E27FC236}">
                    <a16:creationId xmlns:a16="http://schemas.microsoft.com/office/drawing/2014/main" id="{8D4B881D-E948-468F-86A3-372B54A29AF5}"/>
                  </a:ext>
                </a:extLst>
              </p:cNvPr>
              <p:cNvSpPr txBox="1">
                <a:spLocks noRot="1" noChangeAspect="1" noMove="1" noResize="1" noEditPoints="1" noAdjustHandles="1" noChangeArrowheads="1" noChangeShapeType="1" noTextEdit="1"/>
              </p:cNvSpPr>
              <p:nvPr/>
            </p:nvSpPr>
            <p:spPr>
              <a:xfrm>
                <a:off x="9756090" y="1035126"/>
                <a:ext cx="255646" cy="41549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874EA34-75B1-4F7D-A873-5F61DFF3EDDB}"/>
                  </a:ext>
                </a:extLst>
              </p:cNvPr>
              <p:cNvSpPr txBox="1"/>
              <p:nvPr/>
            </p:nvSpPr>
            <p:spPr>
              <a:xfrm>
                <a:off x="5174265" y="1691705"/>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8" name="文字方塊 107">
                <a:extLst>
                  <a:ext uri="{FF2B5EF4-FFF2-40B4-BE49-F238E27FC236}">
                    <a16:creationId xmlns:a16="http://schemas.microsoft.com/office/drawing/2014/main" id="{9874EA34-75B1-4F7D-A873-5F61DFF3EDDB}"/>
                  </a:ext>
                </a:extLst>
              </p:cNvPr>
              <p:cNvSpPr txBox="1">
                <a:spLocks noRot="1" noChangeAspect="1" noMove="1" noResize="1" noEditPoints="1" noAdjustHandles="1" noChangeArrowheads="1" noChangeShapeType="1" noTextEdit="1"/>
              </p:cNvSpPr>
              <p:nvPr/>
            </p:nvSpPr>
            <p:spPr>
              <a:xfrm>
                <a:off x="5174265" y="1691705"/>
                <a:ext cx="255646" cy="41549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F1CBFB6-8429-400D-BBC7-960CE30E2562}"/>
                  </a:ext>
                </a:extLst>
              </p:cNvPr>
              <p:cNvSpPr txBox="1"/>
              <p:nvPr/>
            </p:nvSpPr>
            <p:spPr>
              <a:xfrm>
                <a:off x="2415023" y="1286247"/>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9" name="文字方塊 108">
                <a:extLst>
                  <a:ext uri="{FF2B5EF4-FFF2-40B4-BE49-F238E27FC236}">
                    <a16:creationId xmlns:a16="http://schemas.microsoft.com/office/drawing/2014/main" id="{CF1CBFB6-8429-400D-BBC7-960CE30E2562}"/>
                  </a:ext>
                </a:extLst>
              </p:cNvPr>
              <p:cNvSpPr txBox="1">
                <a:spLocks noRot="1" noChangeAspect="1" noMove="1" noResize="1" noEditPoints="1" noAdjustHandles="1" noChangeArrowheads="1" noChangeShapeType="1" noTextEdit="1"/>
              </p:cNvSpPr>
              <p:nvPr/>
            </p:nvSpPr>
            <p:spPr>
              <a:xfrm>
                <a:off x="2415023" y="1286247"/>
                <a:ext cx="255646" cy="415498"/>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666ECE9C-46B0-4356-9E2F-421B555F5862}"/>
                  </a:ext>
                </a:extLst>
              </p:cNvPr>
              <p:cNvSpPr txBox="1"/>
              <p:nvPr/>
            </p:nvSpPr>
            <p:spPr>
              <a:xfrm>
                <a:off x="7796621" y="10544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0" name="文字方塊 109">
                <a:extLst>
                  <a:ext uri="{FF2B5EF4-FFF2-40B4-BE49-F238E27FC236}">
                    <a16:creationId xmlns:a16="http://schemas.microsoft.com/office/drawing/2014/main" id="{666ECE9C-46B0-4356-9E2F-421B555F5862}"/>
                  </a:ext>
                </a:extLst>
              </p:cNvPr>
              <p:cNvSpPr txBox="1">
                <a:spLocks noRot="1" noChangeAspect="1" noMove="1" noResize="1" noEditPoints="1" noAdjustHandles="1" noChangeArrowheads="1" noChangeShapeType="1" noTextEdit="1"/>
              </p:cNvSpPr>
              <p:nvPr/>
            </p:nvSpPr>
            <p:spPr>
              <a:xfrm>
                <a:off x="7796621" y="1054428"/>
                <a:ext cx="255646" cy="41549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E29781A-6F82-455E-A174-F673EF6A07A3}"/>
                  </a:ext>
                </a:extLst>
              </p:cNvPr>
              <p:cNvSpPr txBox="1"/>
              <p:nvPr/>
            </p:nvSpPr>
            <p:spPr>
              <a:xfrm>
                <a:off x="10093531" y="1398192"/>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1" name="文字方塊 110">
                <a:extLst>
                  <a:ext uri="{FF2B5EF4-FFF2-40B4-BE49-F238E27FC236}">
                    <a16:creationId xmlns:a16="http://schemas.microsoft.com/office/drawing/2014/main" id="{6E29781A-6F82-455E-A174-F673EF6A07A3}"/>
                  </a:ext>
                </a:extLst>
              </p:cNvPr>
              <p:cNvSpPr txBox="1">
                <a:spLocks noRot="1" noChangeAspect="1" noMove="1" noResize="1" noEditPoints="1" noAdjustHandles="1" noChangeArrowheads="1" noChangeShapeType="1" noTextEdit="1"/>
              </p:cNvSpPr>
              <p:nvPr/>
            </p:nvSpPr>
            <p:spPr>
              <a:xfrm>
                <a:off x="10093531" y="1398192"/>
                <a:ext cx="255646" cy="41549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8DF8B498-99EC-45DB-82BD-107CD50B24B5}"/>
                  </a:ext>
                </a:extLst>
              </p:cNvPr>
              <p:cNvSpPr txBox="1"/>
              <p:nvPr/>
            </p:nvSpPr>
            <p:spPr>
              <a:xfrm>
                <a:off x="5637980" y="2174076"/>
                <a:ext cx="210784"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2" name="文字方塊 111">
                <a:extLst>
                  <a:ext uri="{FF2B5EF4-FFF2-40B4-BE49-F238E27FC236}">
                    <a16:creationId xmlns:a16="http://schemas.microsoft.com/office/drawing/2014/main" id="{8DF8B498-99EC-45DB-82BD-107CD50B24B5}"/>
                  </a:ext>
                </a:extLst>
              </p:cNvPr>
              <p:cNvSpPr txBox="1">
                <a:spLocks noRot="1" noChangeAspect="1" noMove="1" noResize="1" noEditPoints="1" noAdjustHandles="1" noChangeArrowheads="1" noChangeShapeType="1" noTextEdit="1"/>
              </p:cNvSpPr>
              <p:nvPr/>
            </p:nvSpPr>
            <p:spPr>
              <a:xfrm>
                <a:off x="5637980" y="2174076"/>
                <a:ext cx="210784" cy="415498"/>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256042A-1B0F-4E1A-B8E1-FFC57D6628B6}"/>
                  </a:ext>
                </a:extLst>
              </p:cNvPr>
              <p:cNvSpPr txBox="1"/>
              <p:nvPr/>
            </p:nvSpPr>
            <p:spPr>
              <a:xfrm>
                <a:off x="2808750" y="77617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3" name="文字方塊 112">
                <a:extLst>
                  <a:ext uri="{FF2B5EF4-FFF2-40B4-BE49-F238E27FC236}">
                    <a16:creationId xmlns:a16="http://schemas.microsoft.com/office/drawing/2014/main" id="{2256042A-1B0F-4E1A-B8E1-FFC57D6628B6}"/>
                  </a:ext>
                </a:extLst>
              </p:cNvPr>
              <p:cNvSpPr txBox="1">
                <a:spLocks noRot="1" noChangeAspect="1" noMove="1" noResize="1" noEditPoints="1" noAdjustHandles="1" noChangeArrowheads="1" noChangeShapeType="1" noTextEdit="1"/>
              </p:cNvSpPr>
              <p:nvPr/>
            </p:nvSpPr>
            <p:spPr>
              <a:xfrm>
                <a:off x="2808750" y="776178"/>
                <a:ext cx="255646" cy="415498"/>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5AB01673-A4AD-4C08-8B1B-20D40FCA7524}"/>
                  </a:ext>
                </a:extLst>
              </p:cNvPr>
              <p:cNvSpPr txBox="1"/>
              <p:nvPr/>
            </p:nvSpPr>
            <p:spPr>
              <a:xfrm>
                <a:off x="8126485" y="73192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4" name="文字方塊 113">
                <a:extLst>
                  <a:ext uri="{FF2B5EF4-FFF2-40B4-BE49-F238E27FC236}">
                    <a16:creationId xmlns:a16="http://schemas.microsoft.com/office/drawing/2014/main" id="{5AB01673-A4AD-4C08-8B1B-20D40FCA7524}"/>
                  </a:ext>
                </a:extLst>
              </p:cNvPr>
              <p:cNvSpPr txBox="1">
                <a:spLocks noRot="1" noChangeAspect="1" noMove="1" noResize="1" noEditPoints="1" noAdjustHandles="1" noChangeArrowheads="1" noChangeShapeType="1" noTextEdit="1"/>
              </p:cNvSpPr>
              <p:nvPr/>
            </p:nvSpPr>
            <p:spPr>
              <a:xfrm>
                <a:off x="8126485" y="731920"/>
                <a:ext cx="255646" cy="415498"/>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BEC37DB9-1BA6-4BE2-BE2F-756D24660E0E}"/>
                  </a:ext>
                </a:extLst>
              </p:cNvPr>
              <p:cNvSpPr txBox="1"/>
              <p:nvPr/>
            </p:nvSpPr>
            <p:spPr>
              <a:xfrm>
                <a:off x="10385878" y="171742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5" name="文字方塊 114">
                <a:extLst>
                  <a:ext uri="{FF2B5EF4-FFF2-40B4-BE49-F238E27FC236}">
                    <a16:creationId xmlns:a16="http://schemas.microsoft.com/office/drawing/2014/main" id="{BEC37DB9-1BA6-4BE2-BE2F-756D24660E0E}"/>
                  </a:ext>
                </a:extLst>
              </p:cNvPr>
              <p:cNvSpPr txBox="1">
                <a:spLocks noRot="1" noChangeAspect="1" noMove="1" noResize="1" noEditPoints="1" noAdjustHandles="1" noChangeArrowheads="1" noChangeShapeType="1" noTextEdit="1"/>
              </p:cNvSpPr>
              <p:nvPr/>
            </p:nvSpPr>
            <p:spPr>
              <a:xfrm>
                <a:off x="10385878" y="1717426"/>
                <a:ext cx="255646" cy="415498"/>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AAC204F8-02EE-4597-B5BC-15E40A3E640D}"/>
                  </a:ext>
                </a:extLst>
              </p:cNvPr>
              <p:cNvSpPr txBox="1"/>
              <p:nvPr/>
            </p:nvSpPr>
            <p:spPr>
              <a:xfrm>
                <a:off x="6029874" y="2620150"/>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6" name="文字方塊 115">
                <a:extLst>
                  <a:ext uri="{FF2B5EF4-FFF2-40B4-BE49-F238E27FC236}">
                    <a16:creationId xmlns:a16="http://schemas.microsoft.com/office/drawing/2014/main" id="{AAC204F8-02EE-4597-B5BC-15E40A3E640D}"/>
                  </a:ext>
                </a:extLst>
              </p:cNvPr>
              <p:cNvSpPr txBox="1">
                <a:spLocks noRot="1" noChangeAspect="1" noMove="1" noResize="1" noEditPoints="1" noAdjustHandles="1" noChangeArrowheads="1" noChangeShapeType="1" noTextEdit="1"/>
              </p:cNvSpPr>
              <p:nvPr/>
            </p:nvSpPr>
            <p:spPr>
              <a:xfrm>
                <a:off x="6029874" y="2620150"/>
                <a:ext cx="255646" cy="415498"/>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83B0157-C577-4D83-83CD-AAE8C2FE9D39}"/>
                  </a:ext>
                </a:extLst>
              </p:cNvPr>
              <p:cNvSpPr txBox="1"/>
              <p:nvPr/>
            </p:nvSpPr>
            <p:spPr>
              <a:xfrm>
                <a:off x="3173559" y="484346"/>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7" name="文字方塊 116">
                <a:extLst>
                  <a:ext uri="{FF2B5EF4-FFF2-40B4-BE49-F238E27FC236}">
                    <a16:creationId xmlns:a16="http://schemas.microsoft.com/office/drawing/2014/main" id="{983B0157-C577-4D83-83CD-AAE8C2FE9D39}"/>
                  </a:ext>
                </a:extLst>
              </p:cNvPr>
              <p:cNvSpPr txBox="1">
                <a:spLocks noRot="1" noChangeAspect="1" noMove="1" noResize="1" noEditPoints="1" noAdjustHandles="1" noChangeArrowheads="1" noChangeShapeType="1" noTextEdit="1"/>
              </p:cNvSpPr>
              <p:nvPr/>
            </p:nvSpPr>
            <p:spPr>
              <a:xfrm>
                <a:off x="3173559" y="484346"/>
                <a:ext cx="255646" cy="41549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A4131BA-C36E-48F7-A8DC-B89F76534DF5}"/>
                  </a:ext>
                </a:extLst>
              </p:cNvPr>
              <p:cNvSpPr txBox="1"/>
              <p:nvPr/>
            </p:nvSpPr>
            <p:spPr>
              <a:xfrm>
                <a:off x="8447407" y="379628"/>
                <a:ext cx="255646" cy="415498"/>
              </a:xfrm>
              <a:prstGeom prst="rect">
                <a:avLst/>
              </a:prstGeom>
              <a:noFill/>
            </p:spPr>
            <p:txBody>
              <a:bodyPr wrap="squar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8" name="文字方塊 117">
                <a:extLst>
                  <a:ext uri="{FF2B5EF4-FFF2-40B4-BE49-F238E27FC236}">
                    <a16:creationId xmlns:a16="http://schemas.microsoft.com/office/drawing/2014/main" id="{8A4131BA-C36E-48F7-A8DC-B89F76534DF5}"/>
                  </a:ext>
                </a:extLst>
              </p:cNvPr>
              <p:cNvSpPr txBox="1">
                <a:spLocks noRot="1" noChangeAspect="1" noMove="1" noResize="1" noEditPoints="1" noAdjustHandles="1" noChangeArrowheads="1" noChangeShapeType="1" noTextEdit="1"/>
              </p:cNvSpPr>
              <p:nvPr/>
            </p:nvSpPr>
            <p:spPr>
              <a:xfrm>
                <a:off x="8447407" y="379628"/>
                <a:ext cx="255646" cy="41549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089EAA9-3C70-4479-B92B-AE501D1ED6F4}"/>
                  </a:ext>
                </a:extLst>
              </p:cNvPr>
              <p:cNvSpPr txBox="1"/>
              <p:nvPr/>
            </p:nvSpPr>
            <p:spPr>
              <a:xfrm>
                <a:off x="1463386" y="3642742"/>
                <a:ext cx="30559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0" name="文字方塊 119">
                <a:extLst>
                  <a:ext uri="{FF2B5EF4-FFF2-40B4-BE49-F238E27FC236}">
                    <a16:creationId xmlns:a16="http://schemas.microsoft.com/office/drawing/2014/main" id="{0089EAA9-3C70-4479-B92B-AE501D1ED6F4}"/>
                  </a:ext>
                </a:extLst>
              </p:cNvPr>
              <p:cNvSpPr txBox="1">
                <a:spLocks noRot="1" noChangeAspect="1" noMove="1" noResize="1" noEditPoints="1" noAdjustHandles="1" noChangeArrowheads="1" noChangeShapeType="1" noTextEdit="1"/>
              </p:cNvSpPr>
              <p:nvPr/>
            </p:nvSpPr>
            <p:spPr>
              <a:xfrm>
                <a:off x="1463386" y="3642742"/>
                <a:ext cx="305596" cy="41549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27D9BDC6-F97D-4916-8595-360CDF7768BF}"/>
                  </a:ext>
                </a:extLst>
              </p:cNvPr>
              <p:cNvSpPr txBox="1"/>
              <p:nvPr/>
            </p:nvSpPr>
            <p:spPr>
              <a:xfrm>
                <a:off x="2306235" y="3642742"/>
                <a:ext cx="310918"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1" name="文字方塊 120">
                <a:extLst>
                  <a:ext uri="{FF2B5EF4-FFF2-40B4-BE49-F238E27FC236}">
                    <a16:creationId xmlns:a16="http://schemas.microsoft.com/office/drawing/2014/main" id="{27D9BDC6-F97D-4916-8595-360CDF7768BF}"/>
                  </a:ext>
                </a:extLst>
              </p:cNvPr>
              <p:cNvSpPr txBox="1">
                <a:spLocks noRot="1" noChangeAspect="1" noMove="1" noResize="1" noEditPoints="1" noAdjustHandles="1" noChangeArrowheads="1" noChangeShapeType="1" noTextEdit="1"/>
              </p:cNvSpPr>
              <p:nvPr/>
            </p:nvSpPr>
            <p:spPr>
              <a:xfrm>
                <a:off x="2306235" y="3642742"/>
                <a:ext cx="310918" cy="41549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F73237A6-0B93-4E90-8A33-8F816D2FF27E}"/>
                  </a:ext>
                </a:extLst>
              </p:cNvPr>
              <p:cNvSpPr txBox="1"/>
              <p:nvPr/>
            </p:nvSpPr>
            <p:spPr>
              <a:xfrm>
                <a:off x="3154406"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2" name="文字方塊 121">
                <a:extLst>
                  <a:ext uri="{FF2B5EF4-FFF2-40B4-BE49-F238E27FC236}">
                    <a16:creationId xmlns:a16="http://schemas.microsoft.com/office/drawing/2014/main" id="{F73237A6-0B93-4E90-8A33-8F816D2FF27E}"/>
                  </a:ext>
                </a:extLst>
              </p:cNvPr>
              <p:cNvSpPr txBox="1">
                <a:spLocks noRot="1" noChangeAspect="1" noMove="1" noResize="1" noEditPoints="1" noAdjustHandles="1" noChangeArrowheads="1" noChangeShapeType="1" noTextEdit="1"/>
              </p:cNvSpPr>
              <p:nvPr/>
            </p:nvSpPr>
            <p:spPr>
              <a:xfrm>
                <a:off x="3154406" y="3642742"/>
                <a:ext cx="310919" cy="41549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5D5DB88C-148D-4728-B19F-3DF9DCFAFF0A}"/>
                  </a:ext>
                </a:extLst>
              </p:cNvPr>
              <p:cNvSpPr txBox="1"/>
              <p:nvPr/>
            </p:nvSpPr>
            <p:spPr>
              <a:xfrm>
                <a:off x="4002578"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3" name="文字方塊 122">
                <a:extLst>
                  <a:ext uri="{FF2B5EF4-FFF2-40B4-BE49-F238E27FC236}">
                    <a16:creationId xmlns:a16="http://schemas.microsoft.com/office/drawing/2014/main" id="{5D5DB88C-148D-4728-B19F-3DF9DCFAFF0A}"/>
                  </a:ext>
                </a:extLst>
              </p:cNvPr>
              <p:cNvSpPr txBox="1">
                <a:spLocks noRot="1" noChangeAspect="1" noMove="1" noResize="1" noEditPoints="1" noAdjustHandles="1" noChangeArrowheads="1" noChangeShapeType="1" noTextEdit="1"/>
              </p:cNvSpPr>
              <p:nvPr/>
            </p:nvSpPr>
            <p:spPr>
              <a:xfrm>
                <a:off x="4002578" y="3642742"/>
                <a:ext cx="310919" cy="41549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10B2E2C-DCE3-4ECE-BBEA-195A191AC623}"/>
                  </a:ext>
                </a:extLst>
              </p:cNvPr>
              <p:cNvSpPr txBox="1"/>
              <p:nvPr/>
            </p:nvSpPr>
            <p:spPr>
              <a:xfrm>
                <a:off x="4850750" y="3642742"/>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4" name="文字方塊 123">
                <a:extLst>
                  <a:ext uri="{FF2B5EF4-FFF2-40B4-BE49-F238E27FC236}">
                    <a16:creationId xmlns:a16="http://schemas.microsoft.com/office/drawing/2014/main" id="{510B2E2C-DCE3-4ECE-BBEA-195A191AC623}"/>
                  </a:ext>
                </a:extLst>
              </p:cNvPr>
              <p:cNvSpPr txBox="1">
                <a:spLocks noRot="1" noChangeAspect="1" noMove="1" noResize="1" noEditPoints="1" noAdjustHandles="1" noChangeArrowheads="1" noChangeShapeType="1" noTextEdit="1"/>
              </p:cNvSpPr>
              <p:nvPr/>
            </p:nvSpPr>
            <p:spPr>
              <a:xfrm>
                <a:off x="4850750" y="3642742"/>
                <a:ext cx="310919" cy="41549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FF0C6C09-6A02-4372-ADCF-90BE59607605}"/>
                  </a:ext>
                </a:extLst>
              </p:cNvPr>
              <p:cNvSpPr txBox="1"/>
              <p:nvPr/>
            </p:nvSpPr>
            <p:spPr>
              <a:xfrm>
                <a:off x="5698923" y="3705758"/>
                <a:ext cx="310919"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𝐴</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5" name="文字方塊 124">
                <a:extLst>
                  <a:ext uri="{FF2B5EF4-FFF2-40B4-BE49-F238E27FC236}">
                    <a16:creationId xmlns:a16="http://schemas.microsoft.com/office/drawing/2014/main" id="{FF0C6C09-6A02-4372-ADCF-90BE59607605}"/>
                  </a:ext>
                </a:extLst>
              </p:cNvPr>
              <p:cNvSpPr txBox="1">
                <a:spLocks noRot="1" noChangeAspect="1" noMove="1" noResize="1" noEditPoints="1" noAdjustHandles="1" noChangeArrowheads="1" noChangeShapeType="1" noTextEdit="1"/>
              </p:cNvSpPr>
              <p:nvPr/>
            </p:nvSpPr>
            <p:spPr>
              <a:xfrm>
                <a:off x="5698923" y="3705758"/>
                <a:ext cx="310919" cy="415498"/>
              </a:xfrm>
              <a:prstGeom prst="rect">
                <a:avLst/>
              </a:prstGeom>
              <a:blipFill>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7BBA26AC-0FD2-4A00-BC20-E20334110DD9}"/>
                  </a:ext>
                </a:extLst>
              </p:cNvPr>
              <p:cNvSpPr txBox="1"/>
              <p:nvPr/>
            </p:nvSpPr>
            <p:spPr>
              <a:xfrm>
                <a:off x="2610394" y="4325138"/>
                <a:ext cx="7296251" cy="1866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TW" sz="3200" i="1" smtClean="0">
                              <a:latin typeface="Cambria Math" panose="02040503050406030204" pitchFamily="18" charset="0"/>
                              <a:ea typeface="微軟正黑體" panose="020B0604030504040204" pitchFamily="34" charset="-12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1</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2</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3</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4</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5</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6</m:t>
                              </m:r>
                            </m:sub>
                          </m:sSub>
                        </m:e>
                      </m:d>
                      <m:r>
                        <a:rPr lang="en-US" altLang="zh-TW" sz="3200" i="1" smtClean="0">
                          <a:latin typeface="Cambria Math" panose="02040503050406030204" pitchFamily="18" charset="0"/>
                          <a:ea typeface="Cambria Math" panose="02040503050406030204" pitchFamily="18" charset="0"/>
                        </a:rPr>
                        <m:t>⇒</m:t>
                      </m:r>
                      <m:d>
                        <m:dPr>
                          <m:ctrlPr>
                            <a:rPr lang="en-US" altLang="zh-TW" sz="3200" i="1" smtClean="0">
                              <a:latin typeface="Cambria Math" panose="02040503050406030204" pitchFamily="18" charset="0"/>
                              <a:ea typeface="Cambria Math" panose="02040503050406030204" pitchFamily="18" charset="0"/>
                            </a:rPr>
                          </m:ctrlPr>
                        </m:dPr>
                        <m:e>
                          <m:d>
                            <m:dPr>
                              <m:ctrlPr>
                                <a:rPr lang="en-US" altLang="zh-TW" sz="3200" i="1">
                                  <a:latin typeface="Cambria Math" panose="02040503050406030204" pitchFamily="18" charset="0"/>
                                  <a:ea typeface="Cambria Math" panose="02040503050406030204" pitchFamily="18" charset="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1</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2</m:t>
                                  </m:r>
                                </m:sub>
                              </m:sSub>
                            </m:e>
                          </m:d>
                          <m:d>
                            <m:dPr>
                              <m:ctrlPr>
                                <a:rPr lang="en-US" altLang="zh-TW" sz="3200" i="1">
                                  <a:latin typeface="Cambria Math" panose="02040503050406030204" pitchFamily="18" charset="0"/>
                                  <a:ea typeface="Cambria Math" panose="02040503050406030204" pitchFamily="18" charset="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3</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4</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5</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6</m:t>
                                  </m:r>
                                </m:sub>
                              </m:sSub>
                            </m:e>
                          </m:d>
                        </m:e>
                      </m:d>
                      <m:r>
                        <a:rPr lang="en-US" altLang="zh-TW" sz="3200" i="1" smtClean="0">
                          <a:latin typeface="Cambria Math" panose="02040503050406030204" pitchFamily="18" charset="0"/>
                          <a:ea typeface="Cambria Math" panose="02040503050406030204" pitchFamily="18" charset="0"/>
                        </a:rPr>
                        <m:t>⇒</m:t>
                      </m:r>
                      <m:d>
                        <m:dPr>
                          <m:ctrlPr>
                            <a:rPr lang="en-US" altLang="zh-TW" sz="3200" i="1" smtClean="0">
                              <a:latin typeface="Cambria Math" panose="02040503050406030204" pitchFamily="18" charset="0"/>
                              <a:ea typeface="Cambria Math" panose="02040503050406030204" pitchFamily="18" charset="0"/>
                            </a:rPr>
                          </m:ctrlPr>
                        </m:dPr>
                        <m:e>
                          <m:d>
                            <m:dPr>
                              <m:ctrlPr>
                                <a:rPr lang="en-US" altLang="zh-TW" sz="3200" i="1">
                                  <a:latin typeface="Cambria Math" panose="02040503050406030204" pitchFamily="18" charset="0"/>
                                  <a:ea typeface="Cambria Math" panose="02040503050406030204" pitchFamily="18" charset="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1</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2</m:t>
                                  </m:r>
                                </m:sub>
                              </m:sSub>
                            </m:e>
                          </m:d>
                          <m:d>
                            <m:dPr>
                              <m:ctrlPr>
                                <a:rPr lang="en-US" altLang="zh-TW" sz="3200" i="1">
                                  <a:latin typeface="Cambria Math" panose="02040503050406030204" pitchFamily="18" charset="0"/>
                                  <a:ea typeface="Cambria Math" panose="02040503050406030204" pitchFamily="18" charset="0"/>
                                </a:rPr>
                              </m:ctrlPr>
                            </m:dPr>
                            <m:e>
                              <m:d>
                                <m:dPr>
                                  <m:ctrlPr>
                                    <a:rPr lang="en-US" altLang="zh-TW" sz="3200" i="1">
                                      <a:latin typeface="Cambria Math" panose="02040503050406030204" pitchFamily="18" charset="0"/>
                                      <a:ea typeface="微軟正黑體" panose="020B0604030504040204" pitchFamily="34" charset="-12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3</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4</m:t>
                                      </m:r>
                                    </m:sub>
                                  </m:sSub>
                                </m:e>
                              </m:d>
                              <m:d>
                                <m:dPr>
                                  <m:ctrlPr>
                                    <a:rPr lang="en-US" altLang="zh-TW" sz="3200" i="1">
                                      <a:latin typeface="Cambria Math" panose="02040503050406030204" pitchFamily="18" charset="0"/>
                                      <a:ea typeface="微軟正黑體" panose="020B0604030504040204" pitchFamily="34" charset="-12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5</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6</m:t>
                                      </m:r>
                                    </m:sub>
                                  </m:sSub>
                                </m:e>
                              </m:d>
                            </m:e>
                          </m:d>
                        </m:e>
                      </m:d>
                    </m:oMath>
                  </m:oMathPara>
                </a14:m>
                <a:endParaRPr lang="zh-TW" altLang="en-US" sz="3200" dirty="0"/>
              </a:p>
            </p:txBody>
          </p:sp>
        </mc:Choice>
        <mc:Fallback xmlns="">
          <p:sp>
            <p:nvSpPr>
              <p:cNvPr id="79" name="文字方塊 78">
                <a:extLst>
                  <a:ext uri="{FF2B5EF4-FFF2-40B4-BE49-F238E27FC236}">
                    <a16:creationId xmlns:a16="http://schemas.microsoft.com/office/drawing/2014/main" id="{7BBA26AC-0FD2-4A00-BC20-E20334110DD9}"/>
                  </a:ext>
                </a:extLst>
              </p:cNvPr>
              <p:cNvSpPr txBox="1">
                <a:spLocks noRot="1" noChangeAspect="1" noMove="1" noResize="1" noEditPoints="1" noAdjustHandles="1" noChangeArrowheads="1" noChangeShapeType="1" noTextEdit="1"/>
              </p:cNvSpPr>
              <p:nvPr/>
            </p:nvSpPr>
            <p:spPr>
              <a:xfrm>
                <a:off x="2610394" y="4325138"/>
                <a:ext cx="7296251" cy="1866280"/>
              </a:xfrm>
              <a:prstGeom prst="rect">
                <a:avLst/>
              </a:prstGeom>
              <a:blipFill>
                <a:blip r:embed="rId3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122AE800-1C59-4F39-B3B4-9830C8816D19}"/>
                  </a:ext>
                </a:extLst>
              </p:cNvPr>
              <p:cNvSpPr txBox="1"/>
              <p:nvPr/>
            </p:nvSpPr>
            <p:spPr>
              <a:xfrm>
                <a:off x="132145" y="329366"/>
                <a:ext cx="24180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5, 10, 3, 12, 5, 50, 6</m:t>
                          </m:r>
                        </m:e>
                      </m:d>
                    </m:oMath>
                  </m:oMathPara>
                </a14:m>
                <a:endParaRPr lang="zh-TW" altLang="en-US" dirty="0"/>
              </a:p>
            </p:txBody>
          </p:sp>
        </mc:Choice>
        <mc:Fallback xmlns="">
          <p:sp>
            <p:nvSpPr>
              <p:cNvPr id="88" name="文字方塊 87">
                <a:extLst>
                  <a:ext uri="{FF2B5EF4-FFF2-40B4-BE49-F238E27FC236}">
                    <a16:creationId xmlns:a16="http://schemas.microsoft.com/office/drawing/2014/main" id="{122AE800-1C59-4F39-B3B4-9830C8816D19}"/>
                  </a:ext>
                </a:extLst>
              </p:cNvPr>
              <p:cNvSpPr txBox="1">
                <a:spLocks noRot="1" noChangeAspect="1" noMove="1" noResize="1" noEditPoints="1" noAdjustHandles="1" noChangeArrowheads="1" noChangeShapeType="1" noTextEdit="1"/>
              </p:cNvSpPr>
              <p:nvPr/>
            </p:nvSpPr>
            <p:spPr>
              <a:xfrm>
                <a:off x="132145" y="329366"/>
                <a:ext cx="2418071" cy="369332"/>
              </a:xfrm>
              <a:prstGeom prst="rect">
                <a:avLst/>
              </a:prstGeom>
              <a:blipFill>
                <a:blip r:embed="rId3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71121EF-56C0-4708-83D6-72F2021842DE}"/>
                  </a:ext>
                </a:extLst>
              </p:cNvPr>
              <p:cNvSpPr txBox="1"/>
              <p:nvPr/>
            </p:nvSpPr>
            <p:spPr>
              <a:xfrm>
                <a:off x="413185"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0</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8" name="文字方塊 7">
                <a:extLst>
                  <a:ext uri="{FF2B5EF4-FFF2-40B4-BE49-F238E27FC236}">
                    <a16:creationId xmlns:a16="http://schemas.microsoft.com/office/drawing/2014/main" id="{F71121EF-56C0-4708-83D6-72F2021842DE}"/>
                  </a:ext>
                </a:extLst>
              </p:cNvPr>
              <p:cNvSpPr txBox="1">
                <a:spLocks noRot="1" noChangeAspect="1" noMove="1" noResize="1" noEditPoints="1" noAdjustHandles="1" noChangeArrowheads="1" noChangeShapeType="1" noTextEdit="1"/>
              </p:cNvSpPr>
              <p:nvPr/>
            </p:nvSpPr>
            <p:spPr>
              <a:xfrm>
                <a:off x="413185" y="515644"/>
                <a:ext cx="285976" cy="415498"/>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B644F4C7-3990-4776-989B-394B15DADF7B}"/>
                  </a:ext>
                </a:extLst>
              </p:cNvPr>
              <p:cNvSpPr txBox="1"/>
              <p:nvPr/>
            </p:nvSpPr>
            <p:spPr>
              <a:xfrm>
                <a:off x="708021"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8" name="文字方塊 97">
                <a:extLst>
                  <a:ext uri="{FF2B5EF4-FFF2-40B4-BE49-F238E27FC236}">
                    <a16:creationId xmlns:a16="http://schemas.microsoft.com/office/drawing/2014/main" id="{B644F4C7-3990-4776-989B-394B15DADF7B}"/>
                  </a:ext>
                </a:extLst>
              </p:cNvPr>
              <p:cNvSpPr txBox="1">
                <a:spLocks noRot="1" noChangeAspect="1" noMove="1" noResize="1" noEditPoints="1" noAdjustHandles="1" noChangeArrowheads="1" noChangeShapeType="1" noTextEdit="1"/>
              </p:cNvSpPr>
              <p:nvPr/>
            </p:nvSpPr>
            <p:spPr>
              <a:xfrm>
                <a:off x="708021" y="515644"/>
                <a:ext cx="285976" cy="415498"/>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CB93E0F4-A865-4D76-83FB-46D48B5AF513}"/>
                  </a:ext>
                </a:extLst>
              </p:cNvPr>
              <p:cNvSpPr txBox="1"/>
              <p:nvPr/>
            </p:nvSpPr>
            <p:spPr>
              <a:xfrm>
                <a:off x="983689"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9" name="文字方塊 118">
                <a:extLst>
                  <a:ext uri="{FF2B5EF4-FFF2-40B4-BE49-F238E27FC236}">
                    <a16:creationId xmlns:a16="http://schemas.microsoft.com/office/drawing/2014/main" id="{CB93E0F4-A865-4D76-83FB-46D48B5AF513}"/>
                  </a:ext>
                </a:extLst>
              </p:cNvPr>
              <p:cNvSpPr txBox="1">
                <a:spLocks noRot="1" noChangeAspect="1" noMove="1" noResize="1" noEditPoints="1" noAdjustHandles="1" noChangeArrowheads="1" noChangeShapeType="1" noTextEdit="1"/>
              </p:cNvSpPr>
              <p:nvPr/>
            </p:nvSpPr>
            <p:spPr>
              <a:xfrm>
                <a:off x="983689" y="515644"/>
                <a:ext cx="285976" cy="415498"/>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11E8C13-EB95-4CF6-AF62-E7CC7EE87971}"/>
                  </a:ext>
                </a:extLst>
              </p:cNvPr>
              <p:cNvSpPr txBox="1"/>
              <p:nvPr/>
            </p:nvSpPr>
            <p:spPr>
              <a:xfrm>
                <a:off x="1247782"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6" name="文字方塊 125">
                <a:extLst>
                  <a:ext uri="{FF2B5EF4-FFF2-40B4-BE49-F238E27FC236}">
                    <a16:creationId xmlns:a16="http://schemas.microsoft.com/office/drawing/2014/main" id="{C11E8C13-EB95-4CF6-AF62-E7CC7EE87971}"/>
                  </a:ext>
                </a:extLst>
              </p:cNvPr>
              <p:cNvSpPr txBox="1">
                <a:spLocks noRot="1" noChangeAspect="1" noMove="1" noResize="1" noEditPoints="1" noAdjustHandles="1" noChangeArrowheads="1" noChangeShapeType="1" noTextEdit="1"/>
              </p:cNvSpPr>
              <p:nvPr/>
            </p:nvSpPr>
            <p:spPr>
              <a:xfrm>
                <a:off x="1247782" y="507298"/>
                <a:ext cx="285976" cy="415498"/>
              </a:xfrm>
              <a:prstGeom prst="rect">
                <a:avLst/>
              </a:prstGeom>
              <a:blipFill>
                <a:blip r:embed="rId4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FF600F8-D550-4FAE-AC61-E608D191725D}"/>
                  </a:ext>
                </a:extLst>
              </p:cNvPr>
              <p:cNvSpPr txBox="1"/>
              <p:nvPr/>
            </p:nvSpPr>
            <p:spPr>
              <a:xfrm>
                <a:off x="1532520"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7" name="文字方塊 126">
                <a:extLst>
                  <a:ext uri="{FF2B5EF4-FFF2-40B4-BE49-F238E27FC236}">
                    <a16:creationId xmlns:a16="http://schemas.microsoft.com/office/drawing/2014/main" id="{BFF600F8-D550-4FAE-AC61-E608D191725D}"/>
                  </a:ext>
                </a:extLst>
              </p:cNvPr>
              <p:cNvSpPr txBox="1">
                <a:spLocks noRot="1" noChangeAspect="1" noMove="1" noResize="1" noEditPoints="1" noAdjustHandles="1" noChangeArrowheads="1" noChangeShapeType="1" noTextEdit="1"/>
              </p:cNvSpPr>
              <p:nvPr/>
            </p:nvSpPr>
            <p:spPr>
              <a:xfrm>
                <a:off x="1532520" y="507298"/>
                <a:ext cx="285976" cy="415498"/>
              </a:xfrm>
              <a:prstGeom prst="rect">
                <a:avLst/>
              </a:prstGeom>
              <a:blipFill>
                <a:blip r:embed="rId4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82CE6AA7-EBFF-4F2E-866B-074B60435544}"/>
                  </a:ext>
                </a:extLst>
              </p:cNvPr>
              <p:cNvSpPr txBox="1"/>
              <p:nvPr/>
            </p:nvSpPr>
            <p:spPr>
              <a:xfrm>
                <a:off x="1800111" y="509232"/>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8" name="文字方塊 127">
                <a:extLst>
                  <a:ext uri="{FF2B5EF4-FFF2-40B4-BE49-F238E27FC236}">
                    <a16:creationId xmlns:a16="http://schemas.microsoft.com/office/drawing/2014/main" id="{82CE6AA7-EBFF-4F2E-866B-074B60435544}"/>
                  </a:ext>
                </a:extLst>
              </p:cNvPr>
              <p:cNvSpPr txBox="1">
                <a:spLocks noRot="1" noChangeAspect="1" noMove="1" noResize="1" noEditPoints="1" noAdjustHandles="1" noChangeArrowheads="1" noChangeShapeType="1" noTextEdit="1"/>
              </p:cNvSpPr>
              <p:nvPr/>
            </p:nvSpPr>
            <p:spPr>
              <a:xfrm>
                <a:off x="1800111" y="509232"/>
                <a:ext cx="285976" cy="415498"/>
              </a:xfrm>
              <a:prstGeom prst="rect">
                <a:avLst/>
              </a:prstGeom>
              <a:blipFill>
                <a:blip r:embed="rId4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3C9D1370-9462-4981-AF8E-3272176C2EFB}"/>
                  </a:ext>
                </a:extLst>
              </p:cNvPr>
              <p:cNvSpPr txBox="1"/>
              <p:nvPr/>
            </p:nvSpPr>
            <p:spPr>
              <a:xfrm>
                <a:off x="2064204" y="51757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29" name="文字方塊 128">
                <a:extLst>
                  <a:ext uri="{FF2B5EF4-FFF2-40B4-BE49-F238E27FC236}">
                    <a16:creationId xmlns:a16="http://schemas.microsoft.com/office/drawing/2014/main" id="{3C9D1370-9462-4981-AF8E-3272176C2EFB}"/>
                  </a:ext>
                </a:extLst>
              </p:cNvPr>
              <p:cNvSpPr txBox="1">
                <a:spLocks noRot="1" noChangeAspect="1" noMove="1" noResize="1" noEditPoints="1" noAdjustHandles="1" noChangeArrowheads="1" noChangeShapeType="1" noTextEdit="1"/>
              </p:cNvSpPr>
              <p:nvPr/>
            </p:nvSpPr>
            <p:spPr>
              <a:xfrm>
                <a:off x="2064204" y="517578"/>
                <a:ext cx="285976" cy="415498"/>
              </a:xfrm>
              <a:prstGeom prst="rect">
                <a:avLst/>
              </a:prstGeom>
              <a:blipFill>
                <a:blip r:embed="rId4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33310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078B781-8D2E-4FD7-84BD-86286427D1D9}"/>
              </a:ext>
            </a:extLst>
          </p:cNvPr>
          <p:cNvSpPr>
            <a:spLocks noGrp="1"/>
          </p:cNvSpPr>
          <p:nvPr>
            <p:ph type="sldNum" sz="quarter" idx="12"/>
          </p:nvPr>
        </p:nvSpPr>
        <p:spPr/>
        <p:txBody>
          <a:bodyPr/>
          <a:lstStyle/>
          <a:p>
            <a:fld id="{273D50BF-F804-4F2B-A050-D3DD5B4A1FE5}" type="slidenum">
              <a:rPr lang="zh-TW" altLang="en-US" smtClean="0"/>
              <a:pPr/>
              <a:t>63</a:t>
            </a:fld>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6AAB0ED5-C999-4F9C-83B6-42856452C63C}"/>
                  </a:ext>
                </a:extLst>
              </p:cNvPr>
              <p:cNvSpPr txBox="1"/>
              <p:nvPr/>
            </p:nvSpPr>
            <p:spPr>
              <a:xfrm>
                <a:off x="2898801" y="329366"/>
                <a:ext cx="7296251" cy="1866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TW" sz="3200" i="1" smtClean="0">
                              <a:latin typeface="Cambria Math" panose="02040503050406030204" pitchFamily="18" charset="0"/>
                              <a:ea typeface="微軟正黑體" panose="020B0604030504040204" pitchFamily="34" charset="-12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1</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2</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3</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4</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5</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6</m:t>
                              </m:r>
                            </m:sub>
                          </m:sSub>
                        </m:e>
                      </m:d>
                      <m:r>
                        <a:rPr lang="en-US" altLang="zh-TW" sz="3200" i="1" smtClean="0">
                          <a:latin typeface="Cambria Math" panose="02040503050406030204" pitchFamily="18" charset="0"/>
                          <a:ea typeface="Cambria Math" panose="02040503050406030204" pitchFamily="18" charset="0"/>
                        </a:rPr>
                        <m:t>⇒</m:t>
                      </m:r>
                      <m:d>
                        <m:dPr>
                          <m:ctrlPr>
                            <a:rPr lang="en-US" altLang="zh-TW" sz="3200" i="1" smtClean="0">
                              <a:latin typeface="Cambria Math" panose="02040503050406030204" pitchFamily="18" charset="0"/>
                              <a:ea typeface="Cambria Math" panose="02040503050406030204" pitchFamily="18" charset="0"/>
                            </a:rPr>
                          </m:ctrlPr>
                        </m:dPr>
                        <m:e>
                          <m:d>
                            <m:dPr>
                              <m:ctrlPr>
                                <a:rPr lang="en-US" altLang="zh-TW" sz="3200" i="1">
                                  <a:latin typeface="Cambria Math" panose="02040503050406030204" pitchFamily="18" charset="0"/>
                                  <a:ea typeface="Cambria Math" panose="02040503050406030204" pitchFamily="18" charset="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1</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2</m:t>
                                  </m:r>
                                </m:sub>
                              </m:sSub>
                            </m:e>
                          </m:d>
                          <m:d>
                            <m:dPr>
                              <m:ctrlPr>
                                <a:rPr lang="en-US" altLang="zh-TW" sz="3200" i="1">
                                  <a:latin typeface="Cambria Math" panose="02040503050406030204" pitchFamily="18" charset="0"/>
                                  <a:ea typeface="Cambria Math" panose="02040503050406030204" pitchFamily="18" charset="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3</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4</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5</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6</m:t>
                                  </m:r>
                                </m:sub>
                              </m:sSub>
                            </m:e>
                          </m:d>
                        </m:e>
                      </m:d>
                      <m:r>
                        <a:rPr lang="en-US" altLang="zh-TW" sz="3200" i="1" smtClean="0">
                          <a:latin typeface="Cambria Math" panose="02040503050406030204" pitchFamily="18" charset="0"/>
                          <a:ea typeface="Cambria Math" panose="02040503050406030204" pitchFamily="18" charset="0"/>
                        </a:rPr>
                        <m:t>⇒</m:t>
                      </m:r>
                      <m:d>
                        <m:dPr>
                          <m:ctrlPr>
                            <a:rPr lang="en-US" altLang="zh-TW" sz="3200" i="1" smtClean="0">
                              <a:latin typeface="Cambria Math" panose="02040503050406030204" pitchFamily="18" charset="0"/>
                              <a:ea typeface="Cambria Math" panose="02040503050406030204" pitchFamily="18" charset="0"/>
                            </a:rPr>
                          </m:ctrlPr>
                        </m:dPr>
                        <m:e>
                          <m:d>
                            <m:dPr>
                              <m:ctrlPr>
                                <a:rPr lang="en-US" altLang="zh-TW" sz="3200" i="1">
                                  <a:latin typeface="Cambria Math" panose="02040503050406030204" pitchFamily="18" charset="0"/>
                                  <a:ea typeface="Cambria Math" panose="02040503050406030204" pitchFamily="18" charset="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1</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2</m:t>
                                  </m:r>
                                </m:sub>
                              </m:sSub>
                            </m:e>
                          </m:d>
                          <m:d>
                            <m:dPr>
                              <m:ctrlPr>
                                <a:rPr lang="en-US" altLang="zh-TW" sz="3200" i="1">
                                  <a:latin typeface="Cambria Math" panose="02040503050406030204" pitchFamily="18" charset="0"/>
                                  <a:ea typeface="Cambria Math" panose="02040503050406030204" pitchFamily="18" charset="0"/>
                                </a:rPr>
                              </m:ctrlPr>
                            </m:dPr>
                            <m:e>
                              <m:d>
                                <m:dPr>
                                  <m:ctrlPr>
                                    <a:rPr lang="en-US" altLang="zh-TW" sz="3200" i="1">
                                      <a:latin typeface="Cambria Math" panose="02040503050406030204" pitchFamily="18" charset="0"/>
                                      <a:ea typeface="微軟正黑體" panose="020B0604030504040204" pitchFamily="34" charset="-12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3</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4</m:t>
                                      </m:r>
                                    </m:sub>
                                  </m:sSub>
                                </m:e>
                              </m:d>
                              <m:d>
                                <m:dPr>
                                  <m:ctrlPr>
                                    <a:rPr lang="en-US" altLang="zh-TW" sz="3200" i="1">
                                      <a:latin typeface="Cambria Math" panose="02040503050406030204" pitchFamily="18" charset="0"/>
                                      <a:ea typeface="微軟正黑體" panose="020B0604030504040204" pitchFamily="34" charset="-120"/>
                                    </a:rPr>
                                  </m:ctrlPr>
                                </m:dPr>
                                <m:e>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5</m:t>
                                      </m:r>
                                    </m:sub>
                                  </m:sSub>
                                  <m:sSub>
                                    <m:sSubPr>
                                      <m:ctrlPr>
                                        <a:rPr lang="en-US" altLang="zh-TW" sz="3200" i="1">
                                          <a:latin typeface="Cambria Math" panose="02040503050406030204" pitchFamily="18" charset="0"/>
                                          <a:ea typeface="微軟正黑體" panose="020B0604030504040204" pitchFamily="34" charset="-120"/>
                                        </a:rPr>
                                      </m:ctrlPr>
                                    </m:sSubPr>
                                    <m:e>
                                      <m:r>
                                        <a:rPr lang="en-US" altLang="zh-TW" sz="3200" i="1">
                                          <a:latin typeface="Cambria Math" panose="02040503050406030204" pitchFamily="18" charset="0"/>
                                          <a:ea typeface="微軟正黑體" panose="020B0604030504040204" pitchFamily="34" charset="-120"/>
                                        </a:rPr>
                                        <m:t>𝐴</m:t>
                                      </m:r>
                                    </m:e>
                                    <m:sub>
                                      <m:r>
                                        <a:rPr lang="en-US" altLang="zh-TW" sz="3200" i="1">
                                          <a:latin typeface="Cambria Math" panose="02040503050406030204" pitchFamily="18" charset="0"/>
                                          <a:ea typeface="微軟正黑體" panose="020B0604030504040204" pitchFamily="34" charset="-120"/>
                                        </a:rPr>
                                        <m:t>6</m:t>
                                      </m:r>
                                    </m:sub>
                                  </m:sSub>
                                </m:e>
                              </m:d>
                            </m:e>
                          </m:d>
                        </m:e>
                      </m:d>
                    </m:oMath>
                  </m:oMathPara>
                </a14:m>
                <a:endParaRPr lang="zh-TW" altLang="en-US" sz="3200" dirty="0"/>
              </a:p>
            </p:txBody>
          </p:sp>
        </mc:Choice>
        <mc:Fallback xmlns="">
          <p:sp>
            <p:nvSpPr>
              <p:cNvPr id="3" name="文字方塊 2">
                <a:extLst>
                  <a:ext uri="{FF2B5EF4-FFF2-40B4-BE49-F238E27FC236}">
                    <a16:creationId xmlns:a16="http://schemas.microsoft.com/office/drawing/2014/main" id="{6AAB0ED5-C999-4F9C-83B6-42856452C63C}"/>
                  </a:ext>
                </a:extLst>
              </p:cNvPr>
              <p:cNvSpPr txBox="1">
                <a:spLocks noRot="1" noChangeAspect="1" noMove="1" noResize="1" noEditPoints="1" noAdjustHandles="1" noChangeArrowheads="1" noChangeShapeType="1" noTextEdit="1"/>
              </p:cNvSpPr>
              <p:nvPr/>
            </p:nvSpPr>
            <p:spPr>
              <a:xfrm>
                <a:off x="2898801" y="329366"/>
                <a:ext cx="7296251" cy="186628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495E7F2-3C92-48C4-8987-902A86CEA9FC}"/>
                  </a:ext>
                </a:extLst>
              </p:cNvPr>
              <p:cNvSpPr txBox="1"/>
              <p:nvPr/>
            </p:nvSpPr>
            <p:spPr>
              <a:xfrm>
                <a:off x="132145" y="329366"/>
                <a:ext cx="24180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ea typeface="新細明體" panose="02020500000000000000" pitchFamily="18" charset="-120"/>
                            </a:rPr>
                          </m:ctrlPr>
                        </m:dPr>
                        <m:e>
                          <m:r>
                            <a:rPr lang="en-US" altLang="zh-TW" i="1" smtClean="0">
                              <a:solidFill>
                                <a:prstClr val="black"/>
                              </a:solidFill>
                              <a:latin typeface="Cambria Math" panose="02040503050406030204" pitchFamily="18" charset="0"/>
                              <a:ea typeface="新細明體" panose="02020500000000000000" pitchFamily="18" charset="-120"/>
                            </a:rPr>
                            <m:t>5, 10, 3, 12, 5, 50, 6</m:t>
                          </m:r>
                        </m:e>
                      </m:d>
                    </m:oMath>
                  </m:oMathPara>
                </a14:m>
                <a:endParaRPr lang="zh-TW" altLang="en-US" dirty="0"/>
              </a:p>
            </p:txBody>
          </p:sp>
        </mc:Choice>
        <mc:Fallback xmlns="">
          <p:sp>
            <p:nvSpPr>
              <p:cNvPr id="4" name="文字方塊 3">
                <a:extLst>
                  <a:ext uri="{FF2B5EF4-FFF2-40B4-BE49-F238E27FC236}">
                    <a16:creationId xmlns:a16="http://schemas.microsoft.com/office/drawing/2014/main" id="{C495E7F2-3C92-48C4-8987-902A86CEA9FC}"/>
                  </a:ext>
                </a:extLst>
              </p:cNvPr>
              <p:cNvSpPr txBox="1">
                <a:spLocks noRot="1" noChangeAspect="1" noMove="1" noResize="1" noEditPoints="1" noAdjustHandles="1" noChangeArrowheads="1" noChangeShapeType="1" noTextEdit="1"/>
              </p:cNvSpPr>
              <p:nvPr/>
            </p:nvSpPr>
            <p:spPr>
              <a:xfrm>
                <a:off x="132145" y="329366"/>
                <a:ext cx="2418071" cy="36933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291F0DF6-1E0F-4D80-8DF9-78A39251D3DE}"/>
                  </a:ext>
                </a:extLst>
              </p:cNvPr>
              <p:cNvSpPr txBox="1"/>
              <p:nvPr/>
            </p:nvSpPr>
            <p:spPr>
              <a:xfrm>
                <a:off x="413185"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0</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5" name="文字方塊 4">
                <a:extLst>
                  <a:ext uri="{FF2B5EF4-FFF2-40B4-BE49-F238E27FC236}">
                    <a16:creationId xmlns:a16="http://schemas.microsoft.com/office/drawing/2014/main" id="{291F0DF6-1E0F-4D80-8DF9-78A39251D3DE}"/>
                  </a:ext>
                </a:extLst>
              </p:cNvPr>
              <p:cNvSpPr txBox="1">
                <a:spLocks noRot="1" noChangeAspect="1" noMove="1" noResize="1" noEditPoints="1" noAdjustHandles="1" noChangeArrowheads="1" noChangeShapeType="1" noTextEdit="1"/>
              </p:cNvSpPr>
              <p:nvPr/>
            </p:nvSpPr>
            <p:spPr>
              <a:xfrm>
                <a:off x="413185" y="515644"/>
                <a:ext cx="285976" cy="41549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87CCDA30-5EC0-4E08-A3A0-FCE758416B6D}"/>
                  </a:ext>
                </a:extLst>
              </p:cNvPr>
              <p:cNvSpPr txBox="1"/>
              <p:nvPr/>
            </p:nvSpPr>
            <p:spPr>
              <a:xfrm>
                <a:off x="708021"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1</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6" name="文字方塊 5">
                <a:extLst>
                  <a:ext uri="{FF2B5EF4-FFF2-40B4-BE49-F238E27FC236}">
                    <a16:creationId xmlns:a16="http://schemas.microsoft.com/office/drawing/2014/main" id="{87CCDA30-5EC0-4E08-A3A0-FCE758416B6D}"/>
                  </a:ext>
                </a:extLst>
              </p:cNvPr>
              <p:cNvSpPr txBox="1">
                <a:spLocks noRot="1" noChangeAspect="1" noMove="1" noResize="1" noEditPoints="1" noAdjustHandles="1" noChangeArrowheads="1" noChangeShapeType="1" noTextEdit="1"/>
              </p:cNvSpPr>
              <p:nvPr/>
            </p:nvSpPr>
            <p:spPr>
              <a:xfrm>
                <a:off x="708021" y="515644"/>
                <a:ext cx="285976" cy="4154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6579BFD-174E-48ED-AC68-066C61490985}"/>
                  </a:ext>
                </a:extLst>
              </p:cNvPr>
              <p:cNvSpPr txBox="1"/>
              <p:nvPr/>
            </p:nvSpPr>
            <p:spPr>
              <a:xfrm>
                <a:off x="983689" y="515644"/>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2</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7" name="文字方塊 6">
                <a:extLst>
                  <a:ext uri="{FF2B5EF4-FFF2-40B4-BE49-F238E27FC236}">
                    <a16:creationId xmlns:a16="http://schemas.microsoft.com/office/drawing/2014/main" id="{76579BFD-174E-48ED-AC68-066C61490985}"/>
                  </a:ext>
                </a:extLst>
              </p:cNvPr>
              <p:cNvSpPr txBox="1">
                <a:spLocks noRot="1" noChangeAspect="1" noMove="1" noResize="1" noEditPoints="1" noAdjustHandles="1" noChangeArrowheads="1" noChangeShapeType="1" noTextEdit="1"/>
              </p:cNvSpPr>
              <p:nvPr/>
            </p:nvSpPr>
            <p:spPr>
              <a:xfrm>
                <a:off x="983689" y="515644"/>
                <a:ext cx="285976" cy="41549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96AE198-571C-4A36-BF96-6312F4E48639}"/>
                  </a:ext>
                </a:extLst>
              </p:cNvPr>
              <p:cNvSpPr txBox="1"/>
              <p:nvPr/>
            </p:nvSpPr>
            <p:spPr>
              <a:xfrm>
                <a:off x="1247782"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3</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8" name="文字方塊 7">
                <a:extLst>
                  <a:ext uri="{FF2B5EF4-FFF2-40B4-BE49-F238E27FC236}">
                    <a16:creationId xmlns:a16="http://schemas.microsoft.com/office/drawing/2014/main" id="{096AE198-571C-4A36-BF96-6312F4E48639}"/>
                  </a:ext>
                </a:extLst>
              </p:cNvPr>
              <p:cNvSpPr txBox="1">
                <a:spLocks noRot="1" noChangeAspect="1" noMove="1" noResize="1" noEditPoints="1" noAdjustHandles="1" noChangeArrowheads="1" noChangeShapeType="1" noTextEdit="1"/>
              </p:cNvSpPr>
              <p:nvPr/>
            </p:nvSpPr>
            <p:spPr>
              <a:xfrm>
                <a:off x="1247782" y="507298"/>
                <a:ext cx="285976" cy="41549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42C49094-405A-4607-BEC0-E3DCD54CC36E}"/>
                  </a:ext>
                </a:extLst>
              </p:cNvPr>
              <p:cNvSpPr txBox="1"/>
              <p:nvPr/>
            </p:nvSpPr>
            <p:spPr>
              <a:xfrm>
                <a:off x="1532520" y="50729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4</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9" name="文字方塊 8">
                <a:extLst>
                  <a:ext uri="{FF2B5EF4-FFF2-40B4-BE49-F238E27FC236}">
                    <a16:creationId xmlns:a16="http://schemas.microsoft.com/office/drawing/2014/main" id="{42C49094-405A-4607-BEC0-E3DCD54CC36E}"/>
                  </a:ext>
                </a:extLst>
              </p:cNvPr>
              <p:cNvSpPr txBox="1">
                <a:spLocks noRot="1" noChangeAspect="1" noMove="1" noResize="1" noEditPoints="1" noAdjustHandles="1" noChangeArrowheads="1" noChangeShapeType="1" noTextEdit="1"/>
              </p:cNvSpPr>
              <p:nvPr/>
            </p:nvSpPr>
            <p:spPr>
              <a:xfrm>
                <a:off x="1532520" y="507298"/>
                <a:ext cx="285976" cy="41549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E1445C77-F750-49DD-94CC-97BD9B3C7BE4}"/>
                  </a:ext>
                </a:extLst>
              </p:cNvPr>
              <p:cNvSpPr txBox="1"/>
              <p:nvPr/>
            </p:nvSpPr>
            <p:spPr>
              <a:xfrm>
                <a:off x="1800111" y="509232"/>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5</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0" name="文字方塊 9">
                <a:extLst>
                  <a:ext uri="{FF2B5EF4-FFF2-40B4-BE49-F238E27FC236}">
                    <a16:creationId xmlns:a16="http://schemas.microsoft.com/office/drawing/2014/main" id="{E1445C77-F750-49DD-94CC-97BD9B3C7BE4}"/>
                  </a:ext>
                </a:extLst>
              </p:cNvPr>
              <p:cNvSpPr txBox="1">
                <a:spLocks noRot="1" noChangeAspect="1" noMove="1" noResize="1" noEditPoints="1" noAdjustHandles="1" noChangeArrowheads="1" noChangeShapeType="1" noTextEdit="1"/>
              </p:cNvSpPr>
              <p:nvPr/>
            </p:nvSpPr>
            <p:spPr>
              <a:xfrm>
                <a:off x="1800111" y="509232"/>
                <a:ext cx="285976" cy="41549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3F639326-8AE0-4291-83DD-1AE5FBDC1C5C}"/>
                  </a:ext>
                </a:extLst>
              </p:cNvPr>
              <p:cNvSpPr txBox="1"/>
              <p:nvPr/>
            </p:nvSpPr>
            <p:spPr>
              <a:xfrm>
                <a:off x="2064204" y="517578"/>
                <a:ext cx="285976" cy="415498"/>
              </a:xfrm>
              <a:prstGeom prst="rect">
                <a:avLst/>
              </a:prstGeom>
              <a:noFill/>
            </p:spPr>
            <p:txBody>
              <a:bodyPr wrap="none" lIns="0" tIns="0" rIns="0" bIns="0" rtlCol="0">
                <a:spAutoFit/>
              </a:bodyPr>
              <a:lstStyle/>
              <a:p>
                <a:pPr marR="0" algn="just" defTabSz="914400" rtl="0" eaLnBrk="1" fontAlgn="auto" latinLnBrk="0" hangingPunct="1">
                  <a:lnSpc>
                    <a:spcPct val="150000"/>
                  </a:lnSpc>
                  <a:spcBef>
                    <a:spcPts val="0"/>
                  </a:spcBef>
                  <a:spcAft>
                    <a:spcPts val="0"/>
                  </a:spcAft>
                  <a:buClrTx/>
                  <a:buSzTx/>
                  <a:tabLst/>
                </a:pP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tx1"/>
                              </a:solidFill>
                              <a:latin typeface="Cambria Math" panose="02040503050406030204" pitchFamily="18" charset="0"/>
                              <a:ea typeface="微軟正黑體" panose="020B0604030504040204" pitchFamily="34" charset="-120"/>
                              <a:cs typeface="+mn-cs"/>
                            </a:rPr>
                          </m:ctrlPr>
                        </m:sSubPr>
                        <m:e>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𝑝</m:t>
                          </m:r>
                        </m:e>
                        <m:sub>
                          <m:r>
                            <a:rPr lang="en-US" altLang="zh-TW" sz="1800" b="0" i="1" kern="1200" smtClean="0">
                              <a:solidFill>
                                <a:schemeClr val="tx1"/>
                              </a:solidFill>
                              <a:latin typeface="Cambria Math" panose="02040503050406030204" pitchFamily="18" charset="0"/>
                              <a:ea typeface="微軟正黑體" panose="020B0604030504040204" pitchFamily="34" charset="-120"/>
                              <a:cs typeface="+mn-cs"/>
                            </a:rPr>
                            <m:t>6</m:t>
                          </m:r>
                        </m:sub>
                      </m:sSub>
                    </m:oMath>
                  </m:oMathPara>
                </a14:m>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p:txBody>
          </p:sp>
        </mc:Choice>
        <mc:Fallback xmlns="">
          <p:sp>
            <p:nvSpPr>
              <p:cNvPr id="11" name="文字方塊 10">
                <a:extLst>
                  <a:ext uri="{FF2B5EF4-FFF2-40B4-BE49-F238E27FC236}">
                    <a16:creationId xmlns:a16="http://schemas.microsoft.com/office/drawing/2014/main" id="{3F639326-8AE0-4291-83DD-1AE5FBDC1C5C}"/>
                  </a:ext>
                </a:extLst>
              </p:cNvPr>
              <p:cNvSpPr txBox="1">
                <a:spLocks noRot="1" noChangeAspect="1" noMove="1" noResize="1" noEditPoints="1" noAdjustHandles="1" noChangeArrowheads="1" noChangeShapeType="1" noTextEdit="1"/>
              </p:cNvSpPr>
              <p:nvPr/>
            </p:nvSpPr>
            <p:spPr>
              <a:xfrm>
                <a:off x="2064204" y="517578"/>
                <a:ext cx="285976" cy="4154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9A4F3583-9A80-4EE9-8AD7-F5780F97529C}"/>
                  </a:ext>
                </a:extLst>
              </p:cNvPr>
              <p:cNvSpPr txBox="1"/>
              <p:nvPr/>
            </p:nvSpPr>
            <p:spPr>
              <a:xfrm>
                <a:off x="353033" y="2580728"/>
                <a:ext cx="27630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TW" sz="1800" i="1" smtClean="0">
                              <a:latin typeface="Cambria Math" panose="02040503050406030204" pitchFamily="18" charset="0"/>
                              <a:ea typeface="Cambria Math" panose="02040503050406030204" pitchFamily="18" charset="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1</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2</m:t>
                              </m:r>
                            </m:sub>
                          </m:sSub>
                        </m:e>
                      </m:d>
                      <m:r>
                        <a:rPr lang="en-US" altLang="zh-TW" sz="180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5∙10∙3=150</m:t>
                      </m:r>
                    </m:oMath>
                  </m:oMathPara>
                </a14:m>
                <a:endParaRPr lang="zh-TW" altLang="en-US" dirty="0"/>
              </a:p>
            </p:txBody>
          </p:sp>
        </mc:Choice>
        <mc:Fallback xmlns="">
          <p:sp>
            <p:nvSpPr>
              <p:cNvPr id="13" name="文字方塊 12">
                <a:extLst>
                  <a:ext uri="{FF2B5EF4-FFF2-40B4-BE49-F238E27FC236}">
                    <a16:creationId xmlns:a16="http://schemas.microsoft.com/office/drawing/2014/main" id="{9A4F3583-9A80-4EE9-8AD7-F5780F97529C}"/>
                  </a:ext>
                </a:extLst>
              </p:cNvPr>
              <p:cNvSpPr txBox="1">
                <a:spLocks noRot="1" noChangeAspect="1" noMove="1" noResize="1" noEditPoints="1" noAdjustHandles="1" noChangeArrowheads="1" noChangeShapeType="1" noTextEdit="1"/>
              </p:cNvSpPr>
              <p:nvPr/>
            </p:nvSpPr>
            <p:spPr>
              <a:xfrm>
                <a:off x="353033" y="2580728"/>
                <a:ext cx="2763029" cy="369332"/>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7CFD6E87-580E-4332-BE74-60CAB0697FF9}"/>
                  </a:ext>
                </a:extLst>
              </p:cNvPr>
              <p:cNvSpPr txBox="1"/>
              <p:nvPr/>
            </p:nvSpPr>
            <p:spPr>
              <a:xfrm>
                <a:off x="306352" y="2965810"/>
                <a:ext cx="28563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TW" sz="1800" i="1" smtClean="0">
                              <a:latin typeface="Cambria Math" panose="02040503050406030204" pitchFamily="18" charset="0"/>
                              <a:ea typeface="微軟正黑體" panose="020B0604030504040204" pitchFamily="34" charset="-12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3</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4</m:t>
                              </m:r>
                            </m:sub>
                          </m:sSub>
                        </m:e>
                      </m:d>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5</m:t>
                      </m:r>
                      <m:r>
                        <a:rPr lang="en-US" altLang="zh-TW" i="1">
                          <a:latin typeface="Cambria Math" panose="02040503050406030204" pitchFamily="18" charset="0"/>
                          <a:ea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8</m:t>
                      </m:r>
                      <m:r>
                        <a:rPr lang="en-US" altLang="zh-TW" i="1">
                          <a:latin typeface="Cambria Math" panose="02040503050406030204" pitchFamily="18" charset="0"/>
                          <a:ea typeface="Cambria Math" panose="02040503050406030204" pitchFamily="18" charset="0"/>
                        </a:rPr>
                        <m:t>0</m:t>
                      </m:r>
                    </m:oMath>
                  </m:oMathPara>
                </a14:m>
                <a:endParaRPr lang="zh-TW" altLang="en-US" dirty="0"/>
              </a:p>
            </p:txBody>
          </p:sp>
        </mc:Choice>
        <mc:Fallback xmlns="">
          <p:sp>
            <p:nvSpPr>
              <p:cNvPr id="15" name="文字方塊 14">
                <a:extLst>
                  <a:ext uri="{FF2B5EF4-FFF2-40B4-BE49-F238E27FC236}">
                    <a16:creationId xmlns:a16="http://schemas.microsoft.com/office/drawing/2014/main" id="{7CFD6E87-580E-4332-BE74-60CAB0697FF9}"/>
                  </a:ext>
                </a:extLst>
              </p:cNvPr>
              <p:cNvSpPr txBox="1">
                <a:spLocks noRot="1" noChangeAspect="1" noMove="1" noResize="1" noEditPoints="1" noAdjustHandles="1" noChangeArrowheads="1" noChangeShapeType="1" noTextEdit="1"/>
              </p:cNvSpPr>
              <p:nvPr/>
            </p:nvSpPr>
            <p:spPr>
              <a:xfrm>
                <a:off x="306352" y="2965810"/>
                <a:ext cx="2856390" cy="3693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CDE7C826-9B93-44C7-865A-BDCC8C8B9872}"/>
                  </a:ext>
                </a:extLst>
              </p:cNvPr>
              <p:cNvSpPr txBox="1"/>
              <p:nvPr/>
            </p:nvSpPr>
            <p:spPr>
              <a:xfrm>
                <a:off x="306352" y="3374851"/>
                <a:ext cx="2918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TW" sz="1800" i="1" smtClean="0">
                              <a:latin typeface="Cambria Math" panose="02040503050406030204" pitchFamily="18" charset="0"/>
                              <a:ea typeface="微軟正黑體" panose="020B0604030504040204" pitchFamily="34" charset="-12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5</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6</m:t>
                              </m:r>
                            </m:sub>
                          </m:sSub>
                        </m:e>
                      </m:d>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5</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50</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6</m:t>
                      </m:r>
                      <m:r>
                        <a:rPr lang="en-US" altLang="zh-TW" i="1">
                          <a:latin typeface="Cambria Math" panose="02040503050406030204" pitchFamily="18" charset="0"/>
                          <a:ea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50</m:t>
                      </m:r>
                      <m:r>
                        <a:rPr lang="en-US" altLang="zh-TW" i="1">
                          <a:latin typeface="Cambria Math" panose="02040503050406030204" pitchFamily="18" charset="0"/>
                          <a:ea typeface="Cambria Math" panose="02040503050406030204" pitchFamily="18" charset="0"/>
                        </a:rPr>
                        <m:t>0</m:t>
                      </m:r>
                    </m:oMath>
                  </m:oMathPara>
                </a14:m>
                <a:endParaRPr lang="zh-TW" altLang="en-US" dirty="0"/>
              </a:p>
            </p:txBody>
          </p:sp>
        </mc:Choice>
        <mc:Fallback xmlns="">
          <p:sp>
            <p:nvSpPr>
              <p:cNvPr id="17" name="文字方塊 16">
                <a:extLst>
                  <a:ext uri="{FF2B5EF4-FFF2-40B4-BE49-F238E27FC236}">
                    <a16:creationId xmlns:a16="http://schemas.microsoft.com/office/drawing/2014/main" id="{CDE7C826-9B93-44C7-865A-BDCC8C8B9872}"/>
                  </a:ext>
                </a:extLst>
              </p:cNvPr>
              <p:cNvSpPr txBox="1">
                <a:spLocks noRot="1" noChangeAspect="1" noMove="1" noResize="1" noEditPoints="1" noAdjustHandles="1" noChangeArrowheads="1" noChangeShapeType="1" noTextEdit="1"/>
              </p:cNvSpPr>
              <p:nvPr/>
            </p:nvSpPr>
            <p:spPr>
              <a:xfrm>
                <a:off x="306352" y="3374851"/>
                <a:ext cx="2918534" cy="3693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ACF9744-2267-4689-916D-4D2A421472F6}"/>
                  </a:ext>
                </a:extLst>
              </p:cNvPr>
              <p:cNvSpPr txBox="1"/>
              <p:nvPr/>
            </p:nvSpPr>
            <p:spPr>
              <a:xfrm>
                <a:off x="353033" y="3732684"/>
                <a:ext cx="4700654" cy="369332"/>
              </a:xfrm>
              <a:prstGeom prst="rect">
                <a:avLst/>
              </a:prstGeom>
              <a:noFill/>
            </p:spPr>
            <p:txBody>
              <a:bodyPr wrap="square">
                <a:spAutoFit/>
              </a:bodyPr>
              <a:lstStyle/>
              <a:p>
                <a14:m>
                  <m:oMath xmlns:m="http://schemas.openxmlformats.org/officeDocument/2006/math">
                    <m:d>
                      <m:dPr>
                        <m:ctrlPr>
                          <a:rPr lang="en-US" altLang="zh-TW" sz="1800" i="1" smtClean="0">
                            <a:latin typeface="Cambria Math" panose="02040503050406030204" pitchFamily="18" charset="0"/>
                            <a:ea typeface="微軟正黑體" panose="020B0604030504040204" pitchFamily="34" charset="-12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3</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4</m:t>
                            </m:r>
                          </m:sub>
                        </m:sSub>
                      </m:e>
                    </m:d>
                    <m:d>
                      <m:dPr>
                        <m:ctrlPr>
                          <a:rPr lang="en-US" altLang="zh-TW" sz="1800" i="1">
                            <a:latin typeface="Cambria Math" panose="02040503050406030204" pitchFamily="18" charset="0"/>
                            <a:ea typeface="微軟正黑體" panose="020B0604030504040204" pitchFamily="34" charset="-12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5</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6</m:t>
                            </m:r>
                          </m:sub>
                        </m:sSub>
                      </m:e>
                    </m:d>
                  </m:oMath>
                </a14:m>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𝑝</m:t>
                        </m:r>
                      </m:e>
                      <m:sub>
                        <m:r>
                          <a:rPr lang="en-US" altLang="zh-TW" i="1">
                            <a:latin typeface="Cambria Math" panose="02040503050406030204" pitchFamily="18" charset="0"/>
                            <a:ea typeface="微軟正黑體" panose="020B0604030504040204" pitchFamily="34" charset="-120"/>
                          </a:rPr>
                          <m:t>2</m:t>
                        </m:r>
                      </m:sub>
                    </m:sSub>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𝑝</m:t>
                        </m:r>
                      </m:e>
                      <m:sub>
                        <m:r>
                          <a:rPr lang="en-US" altLang="zh-TW" i="1">
                            <a:latin typeface="Cambria Math" panose="02040503050406030204" pitchFamily="18" charset="0"/>
                            <a:ea typeface="微軟正黑體" panose="020B0604030504040204" pitchFamily="34" charset="-120"/>
                          </a:rPr>
                          <m:t>4</m:t>
                        </m:r>
                      </m:sub>
                    </m:sSub>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𝑝</m:t>
                        </m:r>
                      </m:e>
                      <m:sub>
                        <m:r>
                          <a:rPr lang="en-US" altLang="zh-TW" i="1">
                            <a:latin typeface="Cambria Math" panose="02040503050406030204" pitchFamily="18" charset="0"/>
                            <a:ea typeface="微軟正黑體" panose="020B0604030504040204" pitchFamily="34" charset="-120"/>
                          </a:rPr>
                          <m:t>6</m:t>
                        </m:r>
                      </m:sub>
                    </m:sSub>
                    <m:r>
                      <a:rPr lang="en-US" altLang="zh-TW" b="0" i="1" smtClean="0">
                        <a:latin typeface="Cambria Math" panose="02040503050406030204" pitchFamily="18" charset="0"/>
                        <a:ea typeface="微軟正黑體" panose="020B0604030504040204" pitchFamily="34" charset="-120"/>
                      </a:rPr>
                      <m:t>=3</m:t>
                    </m:r>
                    <m:r>
                      <a:rPr lang="en-US" altLang="zh-TW" i="1">
                        <a:latin typeface="Cambria Math" panose="02040503050406030204" pitchFamily="18" charset="0"/>
                        <a:ea typeface="Cambria Math" panose="02040503050406030204" pitchFamily="18" charset="0"/>
                      </a:rPr>
                      <m:t>∙5∙6=</m:t>
                    </m:r>
                    <m:r>
                      <a:rPr lang="en-US" altLang="zh-TW" b="0" i="1" smtClean="0">
                        <a:latin typeface="Cambria Math" panose="02040503050406030204" pitchFamily="18" charset="0"/>
                        <a:ea typeface="Cambria Math" panose="02040503050406030204" pitchFamily="18" charset="0"/>
                      </a:rPr>
                      <m:t>9</m:t>
                    </m:r>
                    <m:r>
                      <a:rPr lang="en-US" altLang="zh-TW" i="1">
                        <a:latin typeface="Cambria Math" panose="02040503050406030204" pitchFamily="18" charset="0"/>
                        <a:ea typeface="Cambria Math" panose="02040503050406030204" pitchFamily="18" charset="0"/>
                      </a:rPr>
                      <m:t>0</m:t>
                    </m:r>
                  </m:oMath>
                </a14:m>
                <a:endParaRPr lang="zh-TW" altLang="en-US" dirty="0"/>
              </a:p>
            </p:txBody>
          </p:sp>
        </mc:Choice>
        <mc:Fallback xmlns="">
          <p:sp>
            <p:nvSpPr>
              <p:cNvPr id="19" name="文字方塊 18">
                <a:extLst>
                  <a:ext uri="{FF2B5EF4-FFF2-40B4-BE49-F238E27FC236}">
                    <a16:creationId xmlns:a16="http://schemas.microsoft.com/office/drawing/2014/main" id="{AACF9744-2267-4689-916D-4D2A421472F6}"/>
                  </a:ext>
                </a:extLst>
              </p:cNvPr>
              <p:cNvSpPr txBox="1">
                <a:spLocks noRot="1" noChangeAspect="1" noMove="1" noResize="1" noEditPoints="1" noAdjustHandles="1" noChangeArrowheads="1" noChangeShapeType="1" noTextEdit="1"/>
              </p:cNvSpPr>
              <p:nvPr/>
            </p:nvSpPr>
            <p:spPr>
              <a:xfrm>
                <a:off x="353033" y="3732684"/>
                <a:ext cx="4700654" cy="369332"/>
              </a:xfrm>
              <a:prstGeom prst="rect">
                <a:avLst/>
              </a:prstGeom>
              <a:blipFill>
                <a:blip r:embed="rId14"/>
                <a:stretch>
                  <a:fillRect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493105A-534C-4034-9C22-38EAFFA43069}"/>
                  </a:ext>
                </a:extLst>
              </p:cNvPr>
              <p:cNvSpPr txBox="1"/>
              <p:nvPr/>
            </p:nvSpPr>
            <p:spPr>
              <a:xfrm>
                <a:off x="353033" y="4092141"/>
                <a:ext cx="5321785" cy="404983"/>
              </a:xfrm>
              <a:prstGeom prst="rect">
                <a:avLst/>
              </a:prstGeom>
              <a:noFill/>
            </p:spPr>
            <p:txBody>
              <a:bodyPr wrap="square">
                <a:spAutoFit/>
              </a:bodyPr>
              <a:lstStyle/>
              <a:p>
                <a14:m>
                  <m:oMath xmlns:m="http://schemas.openxmlformats.org/officeDocument/2006/math">
                    <m:d>
                      <m:dPr>
                        <m:ctrlPr>
                          <a:rPr lang="en-US" altLang="zh-TW" sz="1800" i="1" smtClean="0">
                            <a:latin typeface="Cambria Math" panose="02040503050406030204" pitchFamily="18" charset="0"/>
                            <a:ea typeface="Cambria Math" panose="02040503050406030204" pitchFamily="18" charset="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1</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2</m:t>
                            </m:r>
                          </m:sub>
                        </m:sSub>
                      </m:e>
                    </m:d>
                    <m:d>
                      <m:dPr>
                        <m:ctrlPr>
                          <a:rPr lang="en-US" altLang="zh-TW" sz="1800" i="1">
                            <a:latin typeface="Cambria Math" panose="02040503050406030204" pitchFamily="18" charset="0"/>
                            <a:ea typeface="Cambria Math" panose="02040503050406030204" pitchFamily="18" charset="0"/>
                          </a:rPr>
                        </m:ctrlPr>
                      </m:dPr>
                      <m:e>
                        <m:d>
                          <m:dPr>
                            <m:ctrlPr>
                              <a:rPr lang="en-US" altLang="zh-TW" sz="1800" i="1">
                                <a:latin typeface="Cambria Math" panose="02040503050406030204" pitchFamily="18" charset="0"/>
                                <a:ea typeface="微軟正黑體" panose="020B0604030504040204" pitchFamily="34" charset="-12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3</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4</m:t>
                                </m:r>
                              </m:sub>
                            </m:sSub>
                          </m:e>
                        </m:d>
                        <m:d>
                          <m:dPr>
                            <m:ctrlPr>
                              <a:rPr lang="en-US" altLang="zh-TW" sz="1800" i="1">
                                <a:latin typeface="Cambria Math" panose="02040503050406030204" pitchFamily="18" charset="0"/>
                                <a:ea typeface="微軟正黑體" panose="020B0604030504040204" pitchFamily="34" charset="-120"/>
                              </a:rPr>
                            </m:ctrlPr>
                          </m:dPr>
                          <m:e>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5</m:t>
                                </m:r>
                              </m:sub>
                            </m:s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6</m:t>
                                </m:r>
                              </m:sub>
                            </m:sSub>
                          </m:e>
                        </m:d>
                      </m:e>
                    </m:d>
                  </m:oMath>
                </a14:m>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𝑝</m:t>
                        </m:r>
                      </m:e>
                      <m:sub>
                        <m:r>
                          <a:rPr lang="en-US" altLang="zh-TW" b="0" i="1" smtClean="0">
                            <a:latin typeface="Cambria Math" panose="02040503050406030204" pitchFamily="18" charset="0"/>
                            <a:ea typeface="微軟正黑體" panose="020B0604030504040204" pitchFamily="34" charset="-120"/>
                          </a:rPr>
                          <m:t>0</m:t>
                        </m:r>
                      </m:sub>
                    </m:sSub>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𝑝</m:t>
                        </m:r>
                      </m:e>
                      <m:sub>
                        <m:r>
                          <a:rPr lang="en-US" altLang="zh-TW" b="0" i="1" smtClean="0">
                            <a:latin typeface="Cambria Math" panose="02040503050406030204" pitchFamily="18" charset="0"/>
                            <a:ea typeface="微軟正黑體" panose="020B0604030504040204" pitchFamily="34" charset="-120"/>
                          </a:rPr>
                          <m:t>2</m:t>
                        </m:r>
                      </m:sub>
                    </m:sSub>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𝑝</m:t>
                        </m:r>
                      </m:e>
                      <m:sub>
                        <m:r>
                          <a:rPr lang="en-US" altLang="zh-TW" i="1">
                            <a:latin typeface="Cambria Math" panose="02040503050406030204" pitchFamily="18" charset="0"/>
                            <a:ea typeface="微軟正黑體" panose="020B0604030504040204" pitchFamily="34" charset="-120"/>
                          </a:rPr>
                          <m:t>6</m:t>
                        </m:r>
                      </m:sub>
                    </m:sSub>
                    <m:r>
                      <a:rPr lang="en-US" altLang="zh-TW" i="1">
                        <a:latin typeface="Cambria Math" panose="02040503050406030204" pitchFamily="18" charset="0"/>
                        <a:ea typeface="微軟正黑體" panose="020B0604030504040204" pitchFamily="34" charset="-120"/>
                      </a:rPr>
                      <m:t>=</m:t>
                    </m:r>
                    <m:r>
                      <a:rPr lang="en-US" altLang="zh-TW" b="0" i="1" smtClean="0">
                        <a:latin typeface="Cambria Math" panose="02040503050406030204" pitchFamily="18" charset="0"/>
                        <a:ea typeface="微軟正黑體" panose="020B0604030504040204" pitchFamily="34" charset="-120"/>
                      </a:rPr>
                      <m:t>5</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m:t>
                    </m:r>
                    <m:r>
                      <a:rPr lang="en-US" altLang="zh-TW" i="1">
                        <a:latin typeface="Cambria Math" panose="02040503050406030204" pitchFamily="18" charset="0"/>
                        <a:ea typeface="Cambria Math" panose="02040503050406030204" pitchFamily="18" charset="0"/>
                      </a:rPr>
                      <m:t>∙6=90</m:t>
                    </m:r>
                  </m:oMath>
                </a14:m>
                <a:endParaRPr lang="zh-TW" altLang="en-US" dirty="0"/>
              </a:p>
            </p:txBody>
          </p:sp>
        </mc:Choice>
        <mc:Fallback xmlns="">
          <p:sp>
            <p:nvSpPr>
              <p:cNvPr id="21" name="文字方塊 20">
                <a:extLst>
                  <a:ext uri="{FF2B5EF4-FFF2-40B4-BE49-F238E27FC236}">
                    <a16:creationId xmlns:a16="http://schemas.microsoft.com/office/drawing/2014/main" id="{1493105A-534C-4034-9C22-38EAFFA43069}"/>
                  </a:ext>
                </a:extLst>
              </p:cNvPr>
              <p:cNvSpPr txBox="1">
                <a:spLocks noRot="1" noChangeAspect="1" noMove="1" noResize="1" noEditPoints="1" noAdjustHandles="1" noChangeArrowheads="1" noChangeShapeType="1" noTextEdit="1"/>
              </p:cNvSpPr>
              <p:nvPr/>
            </p:nvSpPr>
            <p:spPr>
              <a:xfrm>
                <a:off x="353033" y="4092141"/>
                <a:ext cx="5321785" cy="404983"/>
              </a:xfrm>
              <a:prstGeom prst="rect">
                <a:avLst/>
              </a:prstGeom>
              <a:blipFill>
                <a:blip r:embed="rId1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93D2034B-D386-4569-87D5-E7225B666A63}"/>
                  </a:ext>
                </a:extLst>
              </p:cNvPr>
              <p:cNvSpPr txBox="1"/>
              <p:nvPr/>
            </p:nvSpPr>
            <p:spPr>
              <a:xfrm>
                <a:off x="353033" y="4560980"/>
                <a:ext cx="39904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b="0" i="1" smtClean="0">
                          <a:latin typeface="Cambria Math" panose="02040503050406030204" pitchFamily="18" charset="0"/>
                          <a:ea typeface="Cambria Math" panose="02040503050406030204" pitchFamily="18" charset="0"/>
                        </a:rPr>
                        <m:t>150+180+1500+90+90=2010</m:t>
                      </m:r>
                    </m:oMath>
                  </m:oMathPara>
                </a14:m>
                <a:endParaRPr lang="zh-TW" altLang="en-US" dirty="0"/>
              </a:p>
            </p:txBody>
          </p:sp>
        </mc:Choice>
        <mc:Fallback xmlns="">
          <p:sp>
            <p:nvSpPr>
              <p:cNvPr id="23" name="文字方塊 22">
                <a:extLst>
                  <a:ext uri="{FF2B5EF4-FFF2-40B4-BE49-F238E27FC236}">
                    <a16:creationId xmlns:a16="http://schemas.microsoft.com/office/drawing/2014/main" id="{93D2034B-D386-4569-87D5-E7225B666A63}"/>
                  </a:ext>
                </a:extLst>
              </p:cNvPr>
              <p:cNvSpPr txBox="1">
                <a:spLocks noRot="1" noChangeAspect="1" noMove="1" noResize="1" noEditPoints="1" noAdjustHandles="1" noChangeArrowheads="1" noChangeShapeType="1" noTextEdit="1"/>
              </p:cNvSpPr>
              <p:nvPr/>
            </p:nvSpPr>
            <p:spPr>
              <a:xfrm>
                <a:off x="353033" y="4560980"/>
                <a:ext cx="3990440" cy="369332"/>
              </a:xfrm>
              <a:prstGeom prst="rect">
                <a:avLst/>
              </a:prstGeom>
              <a:blipFill>
                <a:blip r:embed="rId1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51005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273D50BF-F804-4F2B-A050-D3DD5B4A1FE5}" type="slidenum">
              <a:rPr lang="zh-TW" altLang="en-US" smtClean="0"/>
              <a:pPr/>
              <a:t>64</a:t>
            </a:fld>
            <a:endParaRPr lang="zh-TW" altLang="en-US" dirty="0"/>
          </a:p>
        </p:txBody>
      </p:sp>
    </p:spTree>
    <p:extLst>
      <p:ext uri="{BB962C8B-B14F-4D97-AF65-F5344CB8AC3E}">
        <p14:creationId xmlns:p14="http://schemas.microsoft.com/office/powerpoint/2010/main" val="416895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EC4CE1E-D5F3-490B-8DE5-51FA0EE24798}"/>
              </a:ext>
            </a:extLst>
          </p:cNvPr>
          <p:cNvSpPr>
            <a:spLocks noGrp="1"/>
          </p:cNvSpPr>
          <p:nvPr>
            <p:ph type="sldNum" sz="quarter" idx="12"/>
          </p:nvPr>
        </p:nvSpPr>
        <p:spPr/>
        <p:txBody>
          <a:bodyPr/>
          <a:lstStyle/>
          <a:p>
            <a:fld id="{273D50BF-F804-4F2B-A050-D3DD5B4A1FE5}" type="slidenum">
              <a:rPr lang="zh-TW" altLang="en-US" smtClean="0"/>
              <a:pPr/>
              <a:t>7</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9551106-9CA3-49E6-8E22-569C68657136}"/>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:[Using the first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8</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values from the example in the book.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TW" sz="2800" dirty="0">
                  <a:solidFill>
                    <a:prstClr val="black"/>
                  </a:solidFill>
                  <a:latin typeface="Calibri" panose="020F0502020204030204"/>
                  <a:ea typeface="新細明體" panose="02020500000000000000" pitchFamily="18" charset="-12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cut up a rod in </a:t>
                </a:r>
                <a14:m>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sup>
                    </m:sSup>
                  </m:oMath>
                </a14:m>
                <a:r>
                  <a:rPr kumimoji="0" lang="en-US" altLang="zh-TW" sz="2800" b="0"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different ways, because can choose to cut or not cut after each of the first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𝑛</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−1</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inches.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Here are all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8</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ways to cut a rod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4</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with the costs from the example: </a:t>
                </a:r>
              </a:p>
              <a:p>
                <a:endParaRPr lang="zh-TW" altLang="en-US" dirty="0"/>
              </a:p>
            </p:txBody>
          </p:sp>
        </mc:Choice>
        <mc:Fallback xmlns="">
          <p:sp>
            <p:nvSpPr>
              <p:cNvPr id="3" name="內容版面配置區 2">
                <a:extLst>
                  <a:ext uri="{FF2B5EF4-FFF2-40B4-BE49-F238E27FC236}">
                    <a16:creationId xmlns:a16="http://schemas.microsoft.com/office/drawing/2014/main" id="{79551106-9CA3-49E6-8E22-569C68657136}"/>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r="-1212"/>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C292276-935A-4BA7-9C05-3F81FF8575EF}"/>
              </a:ext>
            </a:extLst>
          </p:cNvPr>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1CC2F22-AB9C-43E6-8D5D-CA1E83565602}"/>
                  </a:ext>
                </a:extLst>
              </p:cNvPr>
              <p:cNvGraphicFramePr>
                <a:graphicFrameLocks noGrp="1"/>
              </p:cNvGraphicFramePr>
              <p:nvPr>
                <p:extLst>
                  <p:ext uri="{D42A27DB-BD31-4B8C-83A1-F6EECF244321}">
                    <p14:modId xmlns:p14="http://schemas.microsoft.com/office/powerpoint/2010/main" val="1135220487"/>
                  </p:ext>
                </p:extLst>
              </p:nvPr>
            </p:nvGraphicFramePr>
            <p:xfrm>
              <a:off x="3105924" y="3058318"/>
              <a:ext cx="6240462" cy="741364"/>
            </p:xfrm>
            <a:graphic>
              <a:graphicData uri="http://schemas.openxmlformats.org/drawingml/2006/table">
                <a:tbl>
                  <a:tblPr firstRow="1" bandRow="1">
                    <a:tableStyleId>{5C22544A-7EE6-4342-B048-85BDC9FD1C3A}</a:tableStyleId>
                  </a:tblPr>
                  <a:tblGrid>
                    <a:gridCol w="1059126">
                      <a:extLst>
                        <a:ext uri="{9D8B030D-6E8A-4147-A177-3AD203B41FA5}">
                          <a16:colId xmlns:a16="http://schemas.microsoft.com/office/drawing/2014/main" val="20000"/>
                        </a:ext>
                      </a:extLst>
                    </a:gridCol>
                    <a:gridCol w="647667">
                      <a:extLst>
                        <a:ext uri="{9D8B030D-6E8A-4147-A177-3AD203B41FA5}">
                          <a16:colId xmlns:a16="http://schemas.microsoft.com/office/drawing/2014/main" val="20001"/>
                        </a:ext>
                      </a:extLst>
                    </a:gridCol>
                    <a:gridCol w="647667">
                      <a:extLst>
                        <a:ext uri="{9D8B030D-6E8A-4147-A177-3AD203B41FA5}">
                          <a16:colId xmlns:a16="http://schemas.microsoft.com/office/drawing/2014/main" val="20002"/>
                        </a:ext>
                      </a:extLst>
                    </a:gridCol>
                    <a:gridCol w="647667">
                      <a:extLst>
                        <a:ext uri="{9D8B030D-6E8A-4147-A177-3AD203B41FA5}">
                          <a16:colId xmlns:a16="http://schemas.microsoft.com/office/drawing/2014/main" val="20003"/>
                        </a:ext>
                      </a:extLst>
                    </a:gridCol>
                    <a:gridCol w="647667">
                      <a:extLst>
                        <a:ext uri="{9D8B030D-6E8A-4147-A177-3AD203B41FA5}">
                          <a16:colId xmlns:a16="http://schemas.microsoft.com/office/drawing/2014/main" val="20004"/>
                        </a:ext>
                      </a:extLst>
                    </a:gridCol>
                    <a:gridCol w="647667">
                      <a:extLst>
                        <a:ext uri="{9D8B030D-6E8A-4147-A177-3AD203B41FA5}">
                          <a16:colId xmlns:a16="http://schemas.microsoft.com/office/drawing/2014/main" val="20005"/>
                        </a:ext>
                      </a:extLst>
                    </a:gridCol>
                    <a:gridCol w="647667">
                      <a:extLst>
                        <a:ext uri="{9D8B030D-6E8A-4147-A177-3AD203B41FA5}">
                          <a16:colId xmlns:a16="http://schemas.microsoft.com/office/drawing/2014/main" val="20006"/>
                        </a:ext>
                      </a:extLst>
                    </a:gridCol>
                    <a:gridCol w="647667">
                      <a:extLst>
                        <a:ext uri="{9D8B030D-6E8A-4147-A177-3AD203B41FA5}">
                          <a16:colId xmlns:a16="http://schemas.microsoft.com/office/drawing/2014/main" val="20007"/>
                        </a:ext>
                      </a:extLst>
                    </a:gridCol>
                    <a:gridCol w="647667">
                      <a:extLst>
                        <a:ext uri="{9D8B030D-6E8A-4147-A177-3AD203B41FA5}">
                          <a16:colId xmlns:a16="http://schemas.microsoft.com/office/drawing/2014/main" val="20008"/>
                        </a:ext>
                      </a:extLst>
                    </a:gridCol>
                  </a:tblGrid>
                  <a:tr h="370682">
                    <a:tc>
                      <a:txBody>
                        <a:bodyPr/>
                        <a:lstStyle/>
                        <a:p>
                          <a:r>
                            <a:rPr lang="en-US" altLang="zh-TW" sz="1800" b="0" dirty="0">
                              <a:solidFill>
                                <a:schemeClr val="tx1"/>
                              </a:solidFill>
                            </a:rPr>
                            <a:t>Length </a:t>
                          </a:r>
                          <a14:m>
                            <m:oMath xmlns:m="http://schemas.openxmlformats.org/officeDocument/2006/math">
                              <m:r>
                                <a:rPr lang="en-US" altLang="zh-TW" sz="1800" b="0" i="1" dirty="0" smtClean="0">
                                  <a:solidFill>
                                    <a:schemeClr val="tx1"/>
                                  </a:solidFill>
                                  <a:latin typeface="Cambria Math" panose="02040503050406030204" pitchFamily="18" charset="0"/>
                                </a:rPr>
                                <m:t>𝑖</m:t>
                              </m:r>
                            </m:oMath>
                          </a14:m>
                          <a:endParaRPr lang="zh-TW" altLang="en-US" sz="1800" b="0" i="1"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4</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7</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682">
                    <a:tc>
                      <a:txBody>
                        <a:bodyPr/>
                        <a:lstStyle/>
                        <a:p>
                          <a:r>
                            <a:rPr lang="en-US" altLang="zh-TW" sz="1800" dirty="0"/>
                            <a:t>Price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𝑝</m:t>
                                  </m:r>
                                </m:e>
                                <m:sub>
                                  <m:r>
                                    <a:rPr lang="en-US" altLang="zh-TW" sz="1800" b="0" i="1" smtClean="0">
                                      <a:latin typeface="Cambria Math" panose="02040503050406030204" pitchFamily="18" charset="0"/>
                                    </a:rPr>
                                    <m:t>𝑖</m:t>
                                  </m:r>
                                </m:sub>
                              </m:sSub>
                            </m:oMath>
                          </a14:m>
                          <a:endParaRPr lang="zh-TW" altLang="en-US" sz="1800" i="1" dirty="0"/>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5</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8</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9</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20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Choice>
        <mc:Fallback xmlns="">
          <p:graphicFrame>
            <p:nvGraphicFramePr>
              <p:cNvPr id="6" name="表格 5">
                <a:extLst>
                  <a:ext uri="{FF2B5EF4-FFF2-40B4-BE49-F238E27FC236}">
                    <a16:creationId xmlns:a16="http://schemas.microsoft.com/office/drawing/2014/main" id="{11CC2F22-AB9C-43E6-8D5D-CA1E83565602}"/>
                  </a:ext>
                </a:extLst>
              </p:cNvPr>
              <p:cNvGraphicFramePr>
                <a:graphicFrameLocks noGrp="1"/>
              </p:cNvGraphicFramePr>
              <p:nvPr>
                <p:extLst>
                  <p:ext uri="{D42A27DB-BD31-4B8C-83A1-F6EECF244321}">
                    <p14:modId xmlns:p14="http://schemas.microsoft.com/office/powerpoint/2010/main" val="1135220487"/>
                  </p:ext>
                </p:extLst>
              </p:nvPr>
            </p:nvGraphicFramePr>
            <p:xfrm>
              <a:off x="3105924" y="3058318"/>
              <a:ext cx="6240462" cy="741364"/>
            </p:xfrm>
            <a:graphic>
              <a:graphicData uri="http://schemas.openxmlformats.org/drawingml/2006/table">
                <a:tbl>
                  <a:tblPr firstRow="1" bandRow="1">
                    <a:tableStyleId>{5C22544A-7EE6-4342-B048-85BDC9FD1C3A}</a:tableStyleId>
                  </a:tblPr>
                  <a:tblGrid>
                    <a:gridCol w="1059126">
                      <a:extLst>
                        <a:ext uri="{9D8B030D-6E8A-4147-A177-3AD203B41FA5}">
                          <a16:colId xmlns:a16="http://schemas.microsoft.com/office/drawing/2014/main" val="20000"/>
                        </a:ext>
                      </a:extLst>
                    </a:gridCol>
                    <a:gridCol w="647667">
                      <a:extLst>
                        <a:ext uri="{9D8B030D-6E8A-4147-A177-3AD203B41FA5}">
                          <a16:colId xmlns:a16="http://schemas.microsoft.com/office/drawing/2014/main" val="20001"/>
                        </a:ext>
                      </a:extLst>
                    </a:gridCol>
                    <a:gridCol w="647667">
                      <a:extLst>
                        <a:ext uri="{9D8B030D-6E8A-4147-A177-3AD203B41FA5}">
                          <a16:colId xmlns:a16="http://schemas.microsoft.com/office/drawing/2014/main" val="20002"/>
                        </a:ext>
                      </a:extLst>
                    </a:gridCol>
                    <a:gridCol w="647667">
                      <a:extLst>
                        <a:ext uri="{9D8B030D-6E8A-4147-A177-3AD203B41FA5}">
                          <a16:colId xmlns:a16="http://schemas.microsoft.com/office/drawing/2014/main" val="20003"/>
                        </a:ext>
                      </a:extLst>
                    </a:gridCol>
                    <a:gridCol w="647667">
                      <a:extLst>
                        <a:ext uri="{9D8B030D-6E8A-4147-A177-3AD203B41FA5}">
                          <a16:colId xmlns:a16="http://schemas.microsoft.com/office/drawing/2014/main" val="20004"/>
                        </a:ext>
                      </a:extLst>
                    </a:gridCol>
                    <a:gridCol w="647667">
                      <a:extLst>
                        <a:ext uri="{9D8B030D-6E8A-4147-A177-3AD203B41FA5}">
                          <a16:colId xmlns:a16="http://schemas.microsoft.com/office/drawing/2014/main" val="20005"/>
                        </a:ext>
                      </a:extLst>
                    </a:gridCol>
                    <a:gridCol w="647667">
                      <a:extLst>
                        <a:ext uri="{9D8B030D-6E8A-4147-A177-3AD203B41FA5}">
                          <a16:colId xmlns:a16="http://schemas.microsoft.com/office/drawing/2014/main" val="20006"/>
                        </a:ext>
                      </a:extLst>
                    </a:gridCol>
                    <a:gridCol w="647667">
                      <a:extLst>
                        <a:ext uri="{9D8B030D-6E8A-4147-A177-3AD203B41FA5}">
                          <a16:colId xmlns:a16="http://schemas.microsoft.com/office/drawing/2014/main" val="20007"/>
                        </a:ext>
                      </a:extLst>
                    </a:gridCol>
                    <a:gridCol w="647667">
                      <a:extLst>
                        <a:ext uri="{9D8B030D-6E8A-4147-A177-3AD203B41FA5}">
                          <a16:colId xmlns:a16="http://schemas.microsoft.com/office/drawing/2014/main" val="20008"/>
                        </a:ext>
                      </a:extLst>
                    </a:gridCol>
                  </a:tblGrid>
                  <a:tr h="370682">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8065" r="-489655" b="-120968"/>
                          </a:stretch>
                        </a:blip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4</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7</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682">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9836" r="-489655" b="-22951"/>
                          </a:stretch>
                        </a:blipFill>
                      </a:tcPr>
                    </a:tc>
                    <a:tc>
                      <a:txBody>
                        <a:bodyPr/>
                        <a:lstStyle/>
                        <a:p>
                          <a:pPr algn="ctr"/>
                          <a:r>
                            <a:rPr lang="en-US" altLang="zh-TW" sz="1800" dirty="0">
                              <a:solidFill>
                                <a:schemeClr val="tx1"/>
                              </a:solidFill>
                            </a:rPr>
                            <a:t>1</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5</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8</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9</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20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123354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8</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TW" sz="2800" dirty="0">
                  <a:solidFill>
                    <a:prstClr val="black"/>
                  </a:solidFill>
                  <a:latin typeface="Calibri" panose="020F0502020204030204"/>
                  <a:ea typeface="新細明體" panose="02020500000000000000" pitchFamily="18" charset="-12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228600" lvl="0" indent="-228600" algn="l">
                  <a:lnSpc>
                    <a:spcPct val="90000"/>
                  </a:lnSpc>
                  <a:spcBef>
                    <a:spcPts val="1000"/>
                  </a:spcBef>
                  <a:buFont typeface="Arial" panose="020B0604020202020204" pitchFamily="34" charset="0"/>
                  <a:buChar char="•"/>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best way is to cut it into two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-inch pieces, getting a revenue of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𝑝</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sSub>
                      <m:sSubPr>
                        <m:ctrlPr>
                          <a:rPr lang="en-US" altLang="zh-TW" sz="2800" i="1">
                            <a:solidFill>
                              <a:prstClr val="black"/>
                            </a:solidFill>
                            <a:latin typeface="Cambria Math" panose="02040503050406030204" pitchFamily="18" charset="0"/>
                            <a:ea typeface="新細明體" panose="02020500000000000000" pitchFamily="18" charset="-120"/>
                          </a:rPr>
                        </m:ctrlPr>
                      </m:sSubPr>
                      <m:e>
                        <m:r>
                          <a:rPr lang="en-US" altLang="zh-TW" sz="2800" i="1">
                            <a:solidFill>
                              <a:prstClr val="black"/>
                            </a:solidFill>
                            <a:latin typeface="Cambria Math" panose="02040503050406030204" pitchFamily="18" charset="0"/>
                            <a:ea typeface="新細明體" panose="02020500000000000000" pitchFamily="18" charset="-120"/>
                          </a:rPr>
                          <m:t>𝑝</m:t>
                        </m:r>
                      </m:e>
                      <m:sub>
                        <m:r>
                          <a:rPr lang="en-US" altLang="zh-TW" sz="2800" i="1">
                            <a:solidFill>
                              <a:prstClr val="black"/>
                            </a:solidFill>
                            <a:latin typeface="Cambria Math" panose="02040503050406030204" pitchFamily="18" charset="0"/>
                            <a:ea typeface="新細明體" panose="02020500000000000000" pitchFamily="18" charset="-120"/>
                          </a:rPr>
                          <m:t>2</m:t>
                        </m:r>
                      </m:sub>
                    </m:sSub>
                    <m:r>
                      <a:rPr lang="en-US" altLang="zh-TW" sz="2800" b="0" i="1" smtClean="0">
                        <a:solidFill>
                          <a:prstClr val="black"/>
                        </a:solidFill>
                        <a:latin typeface="Cambria Math" panose="02040503050406030204" pitchFamily="18" charset="0"/>
                        <a:ea typeface="新細明體" panose="02020500000000000000" pitchFamily="18" charset="-120"/>
                      </a:rPr>
                      <m:t>=5+5=10</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Let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be the maximum revenue for a rod of length </a:t>
                </a:r>
                <a14:m>
                  <m:oMath xmlns:m="http://schemas.openxmlformats.org/officeDocument/2006/math">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Can express a solution as a sum of individual rod lengths.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3"/>
                <a:stretch>
                  <a:fillRect l="-949" b="-2899"/>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p:graphicFrame>
        <p:nvGraphicFramePr>
          <p:cNvPr id="4" name="物件 3">
            <a:extLst>
              <a:ext uri="{FF2B5EF4-FFF2-40B4-BE49-F238E27FC236}">
                <a16:creationId xmlns:a16="http://schemas.microsoft.com/office/drawing/2014/main" id="{1BE41BCA-9A64-4CAA-AB91-3437A0A9B30E}"/>
              </a:ext>
            </a:extLst>
          </p:cNvPr>
          <p:cNvGraphicFramePr>
            <a:graphicFrameLocks noChangeAspect="1"/>
          </p:cNvGraphicFramePr>
          <p:nvPr>
            <p:extLst>
              <p:ext uri="{D42A27DB-BD31-4B8C-83A1-F6EECF244321}">
                <p14:modId xmlns:p14="http://schemas.microsoft.com/office/powerpoint/2010/main" val="1767623942"/>
              </p:ext>
            </p:extLst>
          </p:nvPr>
        </p:nvGraphicFramePr>
        <p:xfrm>
          <a:off x="1867609" y="1668830"/>
          <a:ext cx="8128000" cy="2236788"/>
        </p:xfrm>
        <a:graphic>
          <a:graphicData uri="http://schemas.openxmlformats.org/presentationml/2006/ole">
            <mc:AlternateContent xmlns:mc="http://schemas.openxmlformats.org/markup-compatibility/2006">
              <mc:Choice xmlns:v="urn:schemas-microsoft-com:vml" Requires="v">
                <p:oleObj spid="_x0000_s1026" name="Acrobat Document" r:id="rId4" imgW="26067856" imgH="7170222" progId="Acrobat.Document.11">
                  <p:embed/>
                </p:oleObj>
              </mc:Choice>
              <mc:Fallback>
                <p:oleObj name="Acrobat Document" r:id="rId4" imgW="26067856" imgH="7170222" progId="Acrobat.Document.11">
                  <p:embed/>
                  <p:pic>
                    <p:nvPicPr>
                      <p:cNvPr id="0" name=""/>
                      <p:cNvPicPr/>
                      <p:nvPr/>
                    </p:nvPicPr>
                    <p:blipFill>
                      <a:blip r:embed="rId5"/>
                      <a:stretch>
                        <a:fillRect/>
                      </a:stretch>
                    </p:blipFill>
                    <p:spPr>
                      <a:xfrm>
                        <a:off x="1867609" y="1668830"/>
                        <a:ext cx="8128000" cy="2236788"/>
                      </a:xfrm>
                      <a:prstGeom prst="rect">
                        <a:avLst/>
                      </a:prstGeom>
                    </p:spPr>
                  </p:pic>
                </p:oleObj>
              </mc:Fallback>
            </mc:AlternateContent>
          </a:graphicData>
        </a:graphic>
      </p:graphicFrame>
    </p:spTree>
    <p:extLst>
      <p:ext uri="{BB962C8B-B14F-4D97-AF65-F5344CB8AC3E}">
        <p14:creationId xmlns:p14="http://schemas.microsoft.com/office/powerpoint/2010/main" val="324273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10DEDCB-E438-406F-8D51-0B2EEC5326D1}"/>
              </a:ext>
            </a:extLst>
          </p:cNvPr>
          <p:cNvSpPr>
            <a:spLocks noGrp="1"/>
          </p:cNvSpPr>
          <p:nvPr>
            <p:ph type="sldNum" sz="quarter" idx="12"/>
          </p:nvPr>
        </p:nvSpPr>
        <p:spPr/>
        <p:txBody>
          <a:bodyPr/>
          <a:lstStyle/>
          <a:p>
            <a:fld id="{273D50BF-F804-4F2B-A050-D3DD5B4A1FE5}" type="slidenum">
              <a:rPr lang="zh-TW" altLang="en-US" smtClean="0"/>
              <a:pPr/>
              <a:t>9</a:t>
            </a:fld>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91116D5-BB47-40FD-B9B7-591CC1950EAB}"/>
                  </a:ext>
                </a:extLst>
              </p:cNvPr>
              <p:cNvSpPr>
                <a:spLocks noGrp="1"/>
              </p:cNvSpPr>
              <p:nvPr>
                <p:ph sz="quarter" idx="14"/>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determine optimal revenues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𝑟</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𝑖</m:t>
                        </m:r>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for the example, by inspection:</a:t>
                </a:r>
              </a:p>
              <a:p>
                <a:endParaRPr lang="zh-TW" altLang="en-US" dirty="0"/>
              </a:p>
            </p:txBody>
          </p:sp>
        </mc:Choice>
        <mc:Fallback xmlns="">
          <p:sp>
            <p:nvSpPr>
              <p:cNvPr id="3" name="內容版面配置區 2">
                <a:extLst>
                  <a:ext uri="{FF2B5EF4-FFF2-40B4-BE49-F238E27FC236}">
                    <a16:creationId xmlns:a16="http://schemas.microsoft.com/office/drawing/2014/main" id="{091116D5-BB47-40FD-B9B7-591CC1950EAB}"/>
                  </a:ext>
                </a:extLst>
              </p:cNvPr>
              <p:cNvSpPr>
                <a:spLocks noGrp="1" noRot="1" noChangeAspect="1" noMove="1" noResize="1" noEditPoints="1" noAdjustHandles="1" noChangeArrowheads="1" noChangeShapeType="1" noTextEdit="1"/>
              </p:cNvSpPr>
              <p:nvPr>
                <p:ph sz="quarter" idx="14"/>
              </p:nvPr>
            </p:nvSpPr>
            <p:spPr>
              <a:blipFill>
                <a:blip r:embed="rId2"/>
                <a:stretch>
                  <a:fillRect l="-949" t="-3080"/>
                </a:stretch>
              </a:blipFill>
            </p:spPr>
            <p:txBody>
              <a:bodyPr/>
              <a:lstStyle/>
              <a:p>
                <a:r>
                  <a:rPr lang="zh-TW" altLang="en-US">
                    <a:noFill/>
                  </a:rPr>
                  <a:t> </a:t>
                </a:r>
              </a:p>
            </p:txBody>
          </p:sp>
        </mc:Fallback>
      </mc:AlternateContent>
      <p:sp>
        <p:nvSpPr>
          <p:cNvPr id="5" name="標題 4">
            <a:extLst>
              <a:ext uri="{FF2B5EF4-FFF2-40B4-BE49-F238E27FC236}">
                <a16:creationId xmlns:a16="http://schemas.microsoft.com/office/drawing/2014/main" id="{05811CB5-95F7-491B-87E1-7C4BA012AA32}"/>
              </a:ext>
            </a:extLst>
          </p:cNvPr>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48F0BB7-3E6F-4055-9F5A-2643D77F325A}"/>
                  </a:ext>
                </a:extLst>
              </p:cNvPr>
              <p:cNvGraphicFramePr>
                <a:graphicFrameLocks noGrp="1"/>
              </p:cNvGraphicFramePr>
              <p:nvPr>
                <p:extLst>
                  <p:ext uri="{D42A27DB-BD31-4B8C-83A1-F6EECF244321}">
                    <p14:modId xmlns:p14="http://schemas.microsoft.com/office/powerpoint/2010/main" val="643855184"/>
                  </p:ext>
                </p:extLst>
              </p:nvPr>
            </p:nvGraphicFramePr>
            <p:xfrm>
              <a:off x="988091" y="2969937"/>
              <a:ext cx="4419600" cy="3292479"/>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val="20000"/>
                        </a:ext>
                      </a:extLst>
                    </a:gridCol>
                    <a:gridCol w="858562">
                      <a:extLst>
                        <a:ext uri="{9D8B030D-6E8A-4147-A177-3AD203B41FA5}">
                          <a16:colId xmlns:a16="http://schemas.microsoft.com/office/drawing/2014/main" val="20001"/>
                        </a:ext>
                      </a:extLst>
                    </a:gridCol>
                    <a:gridCol w="2898098">
                      <a:extLst>
                        <a:ext uri="{9D8B030D-6E8A-4147-A177-3AD203B41FA5}">
                          <a16:colId xmlns:a16="http://schemas.microsoft.com/office/drawing/2014/main" val="20002"/>
                        </a:ext>
                      </a:extLst>
                    </a:gridCol>
                  </a:tblGrid>
                  <a:tr h="365831">
                    <a:tc>
                      <a:txBody>
                        <a:bodyPr/>
                        <a:lstStyle/>
                        <a:p>
                          <a:pPr algn="l"/>
                          <a14:m>
                            <m:oMathPara xmlns:m="http://schemas.openxmlformats.org/officeDocument/2006/math">
                              <m:oMathParaPr>
                                <m:jc m:val="centerGroup"/>
                              </m:oMathParaPr>
                              <m:oMath xmlns:m="http://schemas.openxmlformats.org/officeDocument/2006/math">
                                <m:r>
                                  <a:rPr lang="en-US" altLang="zh-TW" sz="1800" b="0" i="1" dirty="0" smtClean="0">
                                    <a:solidFill>
                                      <a:schemeClr val="tx1"/>
                                    </a:solidFill>
                                    <a:latin typeface="Cambria Math" panose="02040503050406030204" pitchFamily="18" charset="0"/>
                                  </a:rPr>
                                  <m:t>𝑖</m:t>
                                </m:r>
                              </m:oMath>
                            </m:oMathPara>
                          </a14:m>
                          <a:endParaRPr lang="zh-TW" altLang="en-US" sz="1800" b="0" i="1"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𝑟</m:t>
                                    </m:r>
                                  </m:e>
                                  <m:sub>
                                    <m:r>
                                      <a:rPr lang="en-US" altLang="zh-TW" sz="1800" b="0" i="1" smtClean="0">
                                        <a:solidFill>
                                          <a:schemeClr val="tx1"/>
                                        </a:solidFill>
                                        <a:latin typeface="Cambria Math" panose="02040503050406030204" pitchFamily="18" charset="0"/>
                                      </a:rPr>
                                      <m:t>𝑖</m:t>
                                    </m:r>
                                  </m:sub>
                                </m:sSub>
                              </m:oMath>
                            </m:oMathPara>
                          </a14:m>
                          <a:endParaRPr lang="zh-TW" altLang="en-US" sz="1800" b="0" i="1" baseline="-250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b="0" dirty="0">
                              <a:solidFill>
                                <a:schemeClr val="tx1"/>
                              </a:solidFill>
                            </a:rPr>
                            <a:t>optimal solution</a:t>
                          </a:r>
                          <a:endParaRPr lang="zh-TW" altLang="en-US" sz="1800" b="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831">
                    <a:tc>
                      <a:txBody>
                        <a:bodyPr/>
                        <a:lstStyle/>
                        <a:p>
                          <a:pPr algn="ctr"/>
                          <a:r>
                            <a:rPr lang="en-US" altLang="zh-TW" sz="1800" dirty="0">
                              <a:solidFill>
                                <a:schemeClr val="tx1"/>
                              </a:solidFill>
                            </a:rPr>
                            <a:t>1</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1(no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831">
                    <a:tc>
                      <a:txBody>
                        <a:bodyPr/>
                        <a:lstStyle/>
                        <a:p>
                          <a:pPr algn="ctr"/>
                          <a:r>
                            <a:rPr lang="en-US" altLang="zh-TW" sz="1800" dirty="0">
                              <a:solidFill>
                                <a:schemeClr val="tx1"/>
                              </a:solidFill>
                            </a:rPr>
                            <a:t>2</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5</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rPr>
                            <a:t>2 (no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831">
                    <a:tc>
                      <a:txBody>
                        <a:bodyPr/>
                        <a:lstStyle/>
                        <a:p>
                          <a:pPr algn="ctr"/>
                          <a:r>
                            <a:rPr lang="en-US" altLang="zh-TW" sz="1800" dirty="0">
                              <a:solidFill>
                                <a:schemeClr val="tx1"/>
                              </a:solidFill>
                            </a:rPr>
                            <a:t>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8</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rPr>
                            <a:t>3 (no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5831">
                    <a:tc>
                      <a:txBody>
                        <a:bodyPr/>
                        <a:lstStyle/>
                        <a:p>
                          <a:pPr algn="ctr"/>
                          <a:r>
                            <a:rPr lang="en-US" altLang="zh-TW" sz="1800" dirty="0">
                              <a:solidFill>
                                <a:schemeClr val="tx1"/>
                              </a:solidFill>
                            </a:rPr>
                            <a:t>4</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10</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2 +</a:t>
                          </a:r>
                          <a:r>
                            <a:rPr lang="en-US" altLang="zh-TW" sz="1800" baseline="0" dirty="0">
                              <a:solidFill>
                                <a:schemeClr val="tx1"/>
                              </a:solidFill>
                            </a:rPr>
                            <a:t> 2</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5831">
                    <a:tc>
                      <a:txBody>
                        <a:bodyPr/>
                        <a:lstStyle/>
                        <a:p>
                          <a:pPr algn="ctr"/>
                          <a:r>
                            <a:rPr lang="en-US" altLang="zh-TW" sz="1800" dirty="0">
                              <a:solidFill>
                                <a:schemeClr val="tx1"/>
                              </a:solidFill>
                            </a:rPr>
                            <a:t>5</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2 + 3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5831">
                    <a:tc>
                      <a:txBody>
                        <a:bodyPr/>
                        <a:lstStyle/>
                        <a:p>
                          <a:pPr algn="ctr"/>
                          <a:r>
                            <a:rPr lang="en-US" altLang="zh-TW" sz="1800" dirty="0">
                              <a:solidFill>
                                <a:schemeClr val="tx1"/>
                              </a:solidFill>
                            </a:rPr>
                            <a:t>6</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rPr>
                            <a:t>6 (no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5831">
                    <a:tc>
                      <a:txBody>
                        <a:bodyPr/>
                        <a:lstStyle/>
                        <a:p>
                          <a:pPr algn="ctr"/>
                          <a:r>
                            <a:rPr lang="en-US" altLang="zh-TW" sz="1800" dirty="0">
                              <a:solidFill>
                                <a:schemeClr val="tx1"/>
                              </a:solidFill>
                            </a:rPr>
                            <a:t>7</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18</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1 + 6 or 2 + 2 + 3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5831">
                    <a:tc>
                      <a:txBody>
                        <a:bodyPr/>
                        <a:lstStyle/>
                        <a:p>
                          <a:pPr algn="ctr"/>
                          <a:r>
                            <a:rPr lang="en-US" altLang="zh-TW" sz="1800" dirty="0">
                              <a:solidFill>
                                <a:schemeClr val="tx1"/>
                              </a:solidFill>
                            </a:rPr>
                            <a:t>8</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22</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2 + 6</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mc:Choice>
        <mc:Fallback xmlns="">
          <p:graphicFrame>
            <p:nvGraphicFramePr>
              <p:cNvPr id="6" name="表格 5">
                <a:extLst>
                  <a:ext uri="{FF2B5EF4-FFF2-40B4-BE49-F238E27FC236}">
                    <a16:creationId xmlns:a16="http://schemas.microsoft.com/office/drawing/2014/main" id="{D48F0BB7-3E6F-4055-9F5A-2643D77F325A}"/>
                  </a:ext>
                </a:extLst>
              </p:cNvPr>
              <p:cNvGraphicFramePr>
                <a:graphicFrameLocks noGrp="1"/>
              </p:cNvGraphicFramePr>
              <p:nvPr>
                <p:extLst>
                  <p:ext uri="{D42A27DB-BD31-4B8C-83A1-F6EECF244321}">
                    <p14:modId xmlns:p14="http://schemas.microsoft.com/office/powerpoint/2010/main" val="643855184"/>
                  </p:ext>
                </p:extLst>
              </p:nvPr>
            </p:nvGraphicFramePr>
            <p:xfrm>
              <a:off x="988091" y="2969937"/>
              <a:ext cx="4419600" cy="3292479"/>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val="20000"/>
                        </a:ext>
                      </a:extLst>
                    </a:gridCol>
                    <a:gridCol w="858562">
                      <a:extLst>
                        <a:ext uri="{9D8B030D-6E8A-4147-A177-3AD203B41FA5}">
                          <a16:colId xmlns:a16="http://schemas.microsoft.com/office/drawing/2014/main" val="20001"/>
                        </a:ext>
                      </a:extLst>
                    </a:gridCol>
                    <a:gridCol w="2898098">
                      <a:extLst>
                        <a:ext uri="{9D8B030D-6E8A-4147-A177-3AD203B41FA5}">
                          <a16:colId xmlns:a16="http://schemas.microsoft.com/office/drawing/2014/main" val="20002"/>
                        </a:ext>
                      </a:extLst>
                    </a:gridCol>
                  </a:tblGrid>
                  <a:tr h="365831">
                    <a:tc>
                      <a:txBody>
                        <a:bodyPr/>
                        <a:lstStyle/>
                        <a:p>
                          <a:endParaRPr lang="zh-TW"/>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8333" r="-566055" b="-826667"/>
                          </a:stretch>
                        </a:blipFill>
                      </a:tcPr>
                    </a:tc>
                    <a:tc>
                      <a:txBody>
                        <a:bodyPr/>
                        <a:lstStyle/>
                        <a:p>
                          <a:endParaRPr lang="zh-TW"/>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7305" t="-8333" r="-337589" b="-826667"/>
                          </a:stretch>
                        </a:blipFill>
                      </a:tcPr>
                    </a:tc>
                    <a:tc>
                      <a:txBody>
                        <a:bodyPr/>
                        <a:lstStyle/>
                        <a:p>
                          <a:pPr algn="l"/>
                          <a:r>
                            <a:rPr lang="en-US" altLang="zh-TW" sz="1800" b="0" dirty="0">
                              <a:solidFill>
                                <a:schemeClr val="tx1"/>
                              </a:solidFill>
                            </a:rPr>
                            <a:t>optimal solution</a:t>
                          </a:r>
                          <a:endParaRPr lang="zh-TW" altLang="en-US" sz="1800" b="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831">
                    <a:tc>
                      <a:txBody>
                        <a:bodyPr/>
                        <a:lstStyle/>
                        <a:p>
                          <a:pPr algn="ctr"/>
                          <a:r>
                            <a:rPr lang="en-US" altLang="zh-TW" sz="1800" dirty="0">
                              <a:solidFill>
                                <a:schemeClr val="tx1"/>
                              </a:solidFill>
                            </a:rPr>
                            <a:t>1</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1(no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831">
                    <a:tc>
                      <a:txBody>
                        <a:bodyPr/>
                        <a:lstStyle/>
                        <a:p>
                          <a:pPr algn="ctr"/>
                          <a:r>
                            <a:rPr lang="en-US" altLang="zh-TW" sz="1800" dirty="0">
                              <a:solidFill>
                                <a:schemeClr val="tx1"/>
                              </a:solidFill>
                            </a:rPr>
                            <a:t>2</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5</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rPr>
                            <a:t>2 (no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831">
                    <a:tc>
                      <a:txBody>
                        <a:bodyPr/>
                        <a:lstStyle/>
                        <a:p>
                          <a:pPr algn="ctr"/>
                          <a:r>
                            <a:rPr lang="en-US" altLang="zh-TW" sz="1800" dirty="0">
                              <a:solidFill>
                                <a:schemeClr val="tx1"/>
                              </a:solidFill>
                            </a:rPr>
                            <a:t>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8</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rPr>
                            <a:t>3 (no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5831">
                    <a:tc>
                      <a:txBody>
                        <a:bodyPr/>
                        <a:lstStyle/>
                        <a:p>
                          <a:pPr algn="ctr"/>
                          <a:r>
                            <a:rPr lang="en-US" altLang="zh-TW" sz="1800" dirty="0">
                              <a:solidFill>
                                <a:schemeClr val="tx1"/>
                              </a:solidFill>
                            </a:rPr>
                            <a:t>4</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10</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2 +</a:t>
                          </a:r>
                          <a:r>
                            <a:rPr lang="en-US" altLang="zh-TW" sz="1800" baseline="0" dirty="0">
                              <a:solidFill>
                                <a:schemeClr val="tx1"/>
                              </a:solidFill>
                            </a:rPr>
                            <a:t> 2</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5831">
                    <a:tc>
                      <a:txBody>
                        <a:bodyPr/>
                        <a:lstStyle/>
                        <a:p>
                          <a:pPr algn="ctr"/>
                          <a:r>
                            <a:rPr lang="en-US" altLang="zh-TW" sz="1800" dirty="0">
                              <a:solidFill>
                                <a:schemeClr val="tx1"/>
                              </a:solidFill>
                            </a:rPr>
                            <a:t>5</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2 + 3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5831">
                    <a:tc>
                      <a:txBody>
                        <a:bodyPr/>
                        <a:lstStyle/>
                        <a:p>
                          <a:pPr algn="ctr"/>
                          <a:r>
                            <a:rPr lang="en-US" altLang="zh-TW" sz="1800" dirty="0">
                              <a:solidFill>
                                <a:schemeClr val="tx1"/>
                              </a:solidFill>
                            </a:rPr>
                            <a:t>6</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rPr>
                            <a:t>6 (no cuts)</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5831">
                    <a:tc>
                      <a:txBody>
                        <a:bodyPr/>
                        <a:lstStyle/>
                        <a:p>
                          <a:pPr algn="ctr"/>
                          <a:r>
                            <a:rPr lang="en-US" altLang="zh-TW" sz="1800" dirty="0">
                              <a:solidFill>
                                <a:schemeClr val="tx1"/>
                              </a:solidFill>
                            </a:rPr>
                            <a:t>7</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18</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1 + 6 or 2 + 2 + 3</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5831">
                    <a:tc>
                      <a:txBody>
                        <a:bodyPr/>
                        <a:lstStyle/>
                        <a:p>
                          <a:pPr algn="ctr"/>
                          <a:r>
                            <a:rPr lang="en-US" altLang="zh-TW" sz="1800" dirty="0">
                              <a:solidFill>
                                <a:schemeClr val="tx1"/>
                              </a:solidFill>
                            </a:rPr>
                            <a:t>8</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22</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800" dirty="0">
                              <a:solidFill>
                                <a:schemeClr val="tx1"/>
                              </a:solidFill>
                            </a:rPr>
                            <a:t>2 + 6</a:t>
                          </a:r>
                          <a:endParaRPr lang="zh-TW" altLang="en-US" sz="1800" dirty="0">
                            <a:solidFill>
                              <a:schemeClr val="tx1"/>
                            </a:solidFill>
                          </a:endParaRPr>
                        </a:p>
                      </a:txBody>
                      <a:tcPr marT="45729" marB="45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D9E88C1-34DC-4D5D-A6D4-0487D50B5BFB}"/>
                  </a:ext>
                </a:extLst>
              </p:cNvPr>
              <p:cNvGraphicFramePr>
                <a:graphicFrameLocks noGrp="1"/>
              </p:cNvGraphicFramePr>
              <p:nvPr>
                <p:extLst>
                  <p:ext uri="{D42A27DB-BD31-4B8C-83A1-F6EECF244321}">
                    <p14:modId xmlns:p14="http://schemas.microsoft.com/office/powerpoint/2010/main" val="728562917"/>
                  </p:ext>
                </p:extLst>
              </p:nvPr>
            </p:nvGraphicFramePr>
            <p:xfrm>
              <a:off x="5285713" y="3058318"/>
              <a:ext cx="6240462" cy="741364"/>
            </p:xfrm>
            <a:graphic>
              <a:graphicData uri="http://schemas.openxmlformats.org/drawingml/2006/table">
                <a:tbl>
                  <a:tblPr firstRow="1" bandRow="1">
                    <a:tableStyleId>{5C22544A-7EE6-4342-B048-85BDC9FD1C3A}</a:tableStyleId>
                  </a:tblPr>
                  <a:tblGrid>
                    <a:gridCol w="1059126">
                      <a:extLst>
                        <a:ext uri="{9D8B030D-6E8A-4147-A177-3AD203B41FA5}">
                          <a16:colId xmlns:a16="http://schemas.microsoft.com/office/drawing/2014/main" val="20000"/>
                        </a:ext>
                      </a:extLst>
                    </a:gridCol>
                    <a:gridCol w="647667">
                      <a:extLst>
                        <a:ext uri="{9D8B030D-6E8A-4147-A177-3AD203B41FA5}">
                          <a16:colId xmlns:a16="http://schemas.microsoft.com/office/drawing/2014/main" val="20001"/>
                        </a:ext>
                      </a:extLst>
                    </a:gridCol>
                    <a:gridCol w="647667">
                      <a:extLst>
                        <a:ext uri="{9D8B030D-6E8A-4147-A177-3AD203B41FA5}">
                          <a16:colId xmlns:a16="http://schemas.microsoft.com/office/drawing/2014/main" val="20002"/>
                        </a:ext>
                      </a:extLst>
                    </a:gridCol>
                    <a:gridCol w="647667">
                      <a:extLst>
                        <a:ext uri="{9D8B030D-6E8A-4147-A177-3AD203B41FA5}">
                          <a16:colId xmlns:a16="http://schemas.microsoft.com/office/drawing/2014/main" val="20003"/>
                        </a:ext>
                      </a:extLst>
                    </a:gridCol>
                    <a:gridCol w="647667">
                      <a:extLst>
                        <a:ext uri="{9D8B030D-6E8A-4147-A177-3AD203B41FA5}">
                          <a16:colId xmlns:a16="http://schemas.microsoft.com/office/drawing/2014/main" val="20004"/>
                        </a:ext>
                      </a:extLst>
                    </a:gridCol>
                    <a:gridCol w="647667">
                      <a:extLst>
                        <a:ext uri="{9D8B030D-6E8A-4147-A177-3AD203B41FA5}">
                          <a16:colId xmlns:a16="http://schemas.microsoft.com/office/drawing/2014/main" val="20005"/>
                        </a:ext>
                      </a:extLst>
                    </a:gridCol>
                    <a:gridCol w="647667">
                      <a:extLst>
                        <a:ext uri="{9D8B030D-6E8A-4147-A177-3AD203B41FA5}">
                          <a16:colId xmlns:a16="http://schemas.microsoft.com/office/drawing/2014/main" val="20006"/>
                        </a:ext>
                      </a:extLst>
                    </a:gridCol>
                    <a:gridCol w="647667">
                      <a:extLst>
                        <a:ext uri="{9D8B030D-6E8A-4147-A177-3AD203B41FA5}">
                          <a16:colId xmlns:a16="http://schemas.microsoft.com/office/drawing/2014/main" val="20007"/>
                        </a:ext>
                      </a:extLst>
                    </a:gridCol>
                    <a:gridCol w="647667">
                      <a:extLst>
                        <a:ext uri="{9D8B030D-6E8A-4147-A177-3AD203B41FA5}">
                          <a16:colId xmlns:a16="http://schemas.microsoft.com/office/drawing/2014/main" val="20008"/>
                        </a:ext>
                      </a:extLst>
                    </a:gridCol>
                  </a:tblGrid>
                  <a:tr h="370682">
                    <a:tc>
                      <a:txBody>
                        <a:bodyPr/>
                        <a:lstStyle/>
                        <a:p>
                          <a:r>
                            <a:rPr lang="en-US" altLang="zh-TW" sz="1800" b="0" dirty="0">
                              <a:solidFill>
                                <a:schemeClr val="tx1"/>
                              </a:solidFill>
                            </a:rPr>
                            <a:t>Length </a:t>
                          </a:r>
                          <a14:m>
                            <m:oMath xmlns:m="http://schemas.openxmlformats.org/officeDocument/2006/math">
                              <m:r>
                                <a:rPr lang="en-US" altLang="zh-TW" sz="1800" b="0" i="1" dirty="0" smtClean="0">
                                  <a:solidFill>
                                    <a:schemeClr val="tx1"/>
                                  </a:solidFill>
                                  <a:latin typeface="Cambria Math" panose="02040503050406030204" pitchFamily="18" charset="0"/>
                                </a:rPr>
                                <m:t>𝑖</m:t>
                              </m:r>
                            </m:oMath>
                          </a14:m>
                          <a:endParaRPr lang="zh-TW" altLang="en-US" sz="1800" b="0" i="1"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4</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7</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682">
                    <a:tc>
                      <a:txBody>
                        <a:bodyPr/>
                        <a:lstStyle/>
                        <a:p>
                          <a:r>
                            <a:rPr lang="en-US" altLang="zh-TW" sz="1800" dirty="0"/>
                            <a:t>Price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𝑝</m:t>
                                  </m:r>
                                </m:e>
                                <m:sub>
                                  <m:r>
                                    <a:rPr lang="en-US" altLang="zh-TW" sz="1800" b="0" i="1" smtClean="0">
                                      <a:latin typeface="Cambria Math" panose="02040503050406030204" pitchFamily="18" charset="0"/>
                                    </a:rPr>
                                    <m:t>𝑖</m:t>
                                  </m:r>
                                </m:sub>
                              </m:sSub>
                            </m:oMath>
                          </a14:m>
                          <a:endParaRPr lang="zh-TW" altLang="en-US" sz="1800" i="1" dirty="0"/>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5</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8</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9</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20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Choice>
        <mc:Fallback xmlns="">
          <p:graphicFrame>
            <p:nvGraphicFramePr>
              <p:cNvPr id="7" name="表格 6">
                <a:extLst>
                  <a:ext uri="{FF2B5EF4-FFF2-40B4-BE49-F238E27FC236}">
                    <a16:creationId xmlns:a16="http://schemas.microsoft.com/office/drawing/2014/main" id="{8D9E88C1-34DC-4D5D-A6D4-0487D50B5BFB}"/>
                  </a:ext>
                </a:extLst>
              </p:cNvPr>
              <p:cNvGraphicFramePr>
                <a:graphicFrameLocks noGrp="1"/>
              </p:cNvGraphicFramePr>
              <p:nvPr>
                <p:extLst>
                  <p:ext uri="{D42A27DB-BD31-4B8C-83A1-F6EECF244321}">
                    <p14:modId xmlns:p14="http://schemas.microsoft.com/office/powerpoint/2010/main" val="728562917"/>
                  </p:ext>
                </p:extLst>
              </p:nvPr>
            </p:nvGraphicFramePr>
            <p:xfrm>
              <a:off x="5285713" y="3058318"/>
              <a:ext cx="6240462" cy="741364"/>
            </p:xfrm>
            <a:graphic>
              <a:graphicData uri="http://schemas.openxmlformats.org/drawingml/2006/table">
                <a:tbl>
                  <a:tblPr firstRow="1" bandRow="1">
                    <a:tableStyleId>{5C22544A-7EE6-4342-B048-85BDC9FD1C3A}</a:tableStyleId>
                  </a:tblPr>
                  <a:tblGrid>
                    <a:gridCol w="1059126">
                      <a:extLst>
                        <a:ext uri="{9D8B030D-6E8A-4147-A177-3AD203B41FA5}">
                          <a16:colId xmlns:a16="http://schemas.microsoft.com/office/drawing/2014/main" val="20000"/>
                        </a:ext>
                      </a:extLst>
                    </a:gridCol>
                    <a:gridCol w="647667">
                      <a:extLst>
                        <a:ext uri="{9D8B030D-6E8A-4147-A177-3AD203B41FA5}">
                          <a16:colId xmlns:a16="http://schemas.microsoft.com/office/drawing/2014/main" val="20001"/>
                        </a:ext>
                      </a:extLst>
                    </a:gridCol>
                    <a:gridCol w="647667">
                      <a:extLst>
                        <a:ext uri="{9D8B030D-6E8A-4147-A177-3AD203B41FA5}">
                          <a16:colId xmlns:a16="http://schemas.microsoft.com/office/drawing/2014/main" val="20002"/>
                        </a:ext>
                      </a:extLst>
                    </a:gridCol>
                    <a:gridCol w="647667">
                      <a:extLst>
                        <a:ext uri="{9D8B030D-6E8A-4147-A177-3AD203B41FA5}">
                          <a16:colId xmlns:a16="http://schemas.microsoft.com/office/drawing/2014/main" val="20003"/>
                        </a:ext>
                      </a:extLst>
                    </a:gridCol>
                    <a:gridCol w="647667">
                      <a:extLst>
                        <a:ext uri="{9D8B030D-6E8A-4147-A177-3AD203B41FA5}">
                          <a16:colId xmlns:a16="http://schemas.microsoft.com/office/drawing/2014/main" val="20004"/>
                        </a:ext>
                      </a:extLst>
                    </a:gridCol>
                    <a:gridCol w="647667">
                      <a:extLst>
                        <a:ext uri="{9D8B030D-6E8A-4147-A177-3AD203B41FA5}">
                          <a16:colId xmlns:a16="http://schemas.microsoft.com/office/drawing/2014/main" val="20005"/>
                        </a:ext>
                      </a:extLst>
                    </a:gridCol>
                    <a:gridCol w="647667">
                      <a:extLst>
                        <a:ext uri="{9D8B030D-6E8A-4147-A177-3AD203B41FA5}">
                          <a16:colId xmlns:a16="http://schemas.microsoft.com/office/drawing/2014/main" val="20006"/>
                        </a:ext>
                      </a:extLst>
                    </a:gridCol>
                    <a:gridCol w="647667">
                      <a:extLst>
                        <a:ext uri="{9D8B030D-6E8A-4147-A177-3AD203B41FA5}">
                          <a16:colId xmlns:a16="http://schemas.microsoft.com/office/drawing/2014/main" val="20007"/>
                        </a:ext>
                      </a:extLst>
                    </a:gridCol>
                    <a:gridCol w="647667">
                      <a:extLst>
                        <a:ext uri="{9D8B030D-6E8A-4147-A177-3AD203B41FA5}">
                          <a16:colId xmlns:a16="http://schemas.microsoft.com/office/drawing/2014/main" val="20008"/>
                        </a:ext>
                      </a:extLst>
                    </a:gridCol>
                  </a:tblGrid>
                  <a:tr h="370682">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8065" r="-489080" b="-120968"/>
                          </a:stretch>
                        </a:blip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2</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3</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4</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5</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6</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7</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solidFill>
                                <a:schemeClr val="tx1"/>
                              </a:solidFill>
                            </a:rPr>
                            <a:t>8</a:t>
                          </a:r>
                          <a:endParaRPr lang="zh-TW" altLang="en-US" sz="1800" b="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682">
                    <a:tc>
                      <a:txBody>
                        <a:bodyPr/>
                        <a:lstStyle/>
                        <a:p>
                          <a:endParaRPr lang="zh-TW"/>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9836" r="-489080" b="-22951"/>
                          </a:stretch>
                        </a:blipFill>
                      </a:tcPr>
                    </a:tc>
                    <a:tc>
                      <a:txBody>
                        <a:bodyPr/>
                        <a:lstStyle/>
                        <a:p>
                          <a:pPr algn="ctr"/>
                          <a:r>
                            <a:rPr lang="en-US" altLang="zh-TW" sz="1800" dirty="0">
                              <a:solidFill>
                                <a:schemeClr val="tx1"/>
                              </a:solidFill>
                            </a:rPr>
                            <a:t>1</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5</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8</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9</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17</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rPr>
                            <a:t>20</a:t>
                          </a:r>
                          <a:endParaRPr lang="zh-TW" altLang="en-US" sz="1800" dirty="0">
                            <a:solidFill>
                              <a:schemeClr val="tx1"/>
                            </a:solidFill>
                          </a:endParaRPr>
                        </a:p>
                      </a:txBody>
                      <a:tcPr marL="91435" marR="91435" marT="45700" marB="457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124231630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800" kern="1200" dirty="0" smtClean="0">
            <a:solidFill>
              <a:schemeClr val="tx1"/>
            </a:solidFill>
            <a:latin typeface="微軟正黑體" panose="020B0604030504040204" pitchFamily="34" charset="-120"/>
            <a:ea typeface="微軟正黑體" panose="020B0604030504040204" pitchFamily="34" charset="-120"/>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10052</TotalTime>
  <Words>3403</Words>
  <Application>Microsoft Office PowerPoint</Application>
  <PresentationFormat>寬螢幕</PresentationFormat>
  <Paragraphs>795</Paragraphs>
  <Slides>64</Slides>
  <Notes>3</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64</vt:i4>
      </vt:variant>
    </vt:vector>
  </HeadingPairs>
  <TitlesOfParts>
    <vt:vector size="73" baseType="lpstr">
      <vt:lpstr>Adobe 宋体 Std L</vt:lpstr>
      <vt:lpstr>微軟正黑體</vt:lpstr>
      <vt:lpstr>新細明體</vt:lpstr>
      <vt:lpstr>Arial</vt:lpstr>
      <vt:lpstr>Calibri</vt:lpstr>
      <vt:lpstr>Calibri Light</vt:lpstr>
      <vt:lpstr>Cambria Math</vt:lpstr>
      <vt:lpstr>Office 佈景主題</vt:lpstr>
      <vt:lpstr>Acrobat Document</vt:lpstr>
      <vt:lpstr>Chapter 15: Dynamic Programming (part I)</vt:lpstr>
      <vt:lpstr>Dynamic Programming</vt:lpstr>
      <vt:lpstr>PowerPoint 簡報</vt:lpstr>
      <vt:lpstr>Four-step method</vt:lpstr>
      <vt:lpstr>Rod cutting</vt:lpstr>
      <vt:lpstr>Rod cutting</vt:lpstr>
      <vt:lpstr>PowerPoint 簡報</vt:lpstr>
      <vt:lpstr>PowerPoint 簡報</vt:lpstr>
      <vt:lpstr>PowerPoint 簡報</vt:lpstr>
      <vt:lpstr>PowerPoint 簡報</vt:lpstr>
      <vt:lpstr>Optimal substructure</vt:lpstr>
      <vt:lpstr>A simpler way to decompose the problem</vt:lpstr>
      <vt:lpstr>PowerPoint 簡報</vt:lpstr>
      <vt:lpstr>Recursive top-down</vt:lpstr>
      <vt:lpstr>PowerPoint 簡報</vt:lpstr>
      <vt:lpstr>PowerPoint 簡報</vt:lpstr>
      <vt:lpstr>PowerPoint 簡報</vt:lpstr>
      <vt:lpstr>PowerPoint 簡報</vt:lpstr>
      <vt:lpstr>Dynamic-programming solution</vt:lpstr>
      <vt:lpstr>Top-down with memoization</vt:lpstr>
      <vt:lpstr>PowerPoint 簡報</vt:lpstr>
      <vt:lpstr>PowerPoint 簡報</vt:lpstr>
      <vt:lpstr>Bottom-up</vt:lpstr>
      <vt:lpstr>PowerPoint 簡報</vt:lpstr>
      <vt:lpstr>Running time</vt:lpstr>
      <vt:lpstr>Subproblem graphs</vt:lpstr>
      <vt:lpstr>PowerPoint 簡報</vt:lpstr>
      <vt:lpstr>PowerPoint 簡報</vt:lpstr>
      <vt:lpstr>PowerPoint 簡報</vt:lpstr>
      <vt:lpstr>PowerPoint 簡報</vt:lpstr>
      <vt:lpstr>Reconstructing a solution</vt:lpstr>
      <vt:lpstr>PowerPoint 簡報</vt:lpstr>
      <vt:lpstr>PowerPoint 簡報</vt:lpstr>
      <vt:lpstr>PowerPoint 簡報</vt:lpstr>
      <vt:lpstr>Modification of the rod-cutting problem</vt:lpstr>
      <vt:lpstr>PowerPoint 簡報</vt:lpstr>
      <vt:lpstr>Matrix-chain multiplication</vt:lpstr>
      <vt:lpstr>Matrix-chain multiplication</vt:lpstr>
      <vt:lpstr>PowerPoint 簡報</vt:lpstr>
      <vt:lpstr>Complexity:</vt:lpstr>
      <vt:lpstr>The matrix-chain multiplication problem: </vt:lpstr>
      <vt:lpstr>Counting the number of parenthesizations: </vt:lpstr>
      <vt:lpstr>Counting the number of parenthesizations: </vt:lpstr>
      <vt:lpstr>Step 1: The structure of an optimal parenthesization </vt:lpstr>
      <vt:lpstr>Step 2: A recursive solution</vt:lpstr>
      <vt:lpstr>Step 3: computing the optimal costs</vt:lpstr>
      <vt:lpstr>Step 3: computing the optimal costs</vt:lpstr>
      <vt:lpstr>Step 3: computing the optimal costs</vt:lpstr>
      <vt:lpstr>PowerPoint 簡報</vt:lpstr>
      <vt:lpstr>PowerPoint 簡報</vt:lpstr>
      <vt:lpstr>PowerPoint 簡報</vt:lpstr>
      <vt:lpstr>PowerPoint 簡報</vt:lpstr>
      <vt:lpstr>PowerPoint 簡報</vt:lpstr>
      <vt:lpstr>Step 4: Constructing an optimal solution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陳馨恬｜永續設計中心</dc:creator>
  <cp:lastModifiedBy>陳奇業</cp:lastModifiedBy>
  <cp:revision>148</cp:revision>
  <dcterms:created xsi:type="dcterms:W3CDTF">2021-02-24T05:39:42Z</dcterms:created>
  <dcterms:modified xsi:type="dcterms:W3CDTF">2022-03-27T05:34:45Z</dcterms:modified>
</cp:coreProperties>
</file>